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C60F7-1C1F-4AA2-9CB9-314EDCF23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8D9F6-D889-4335-AE72-9DC9BFD84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65483-D47C-4F79-B24D-949E76B81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AC49B-9C1D-4395-A41D-04A1F815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58844-4FC5-4CBB-95CF-B976E1974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E13F7E-16B1-4933-974F-5AAEA37B4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8CDBE-B602-4F02-8F20-B2645FAD7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273C4-C27E-4848-996E-0D080C9C1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C0048-0796-44F1-A2C4-8A58A4100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5AD24-02E9-41A0-898E-9767B9F2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D69E4-A7C0-4899-8D0A-72154533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4613203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证券投资基金当事人：角色与责任\n## 1.证券投资基金的基本概念与类型\n### 1.1证券投资基金的定义与特点\n### 1.2证券投资基金的主要类型\n### 1.3证券投资基金的市场发展与趋势\n## 2.证券投资基金当事人的构成与职责\n### 2.1基金份额持有人的定义与权利\n### 2.2基金管理人的职责与风险管理\n### 2.3基金托管人的角色与职责\n## 3.证券投资基金当事人的法律责任\n### 3.1基金份额持有人的法律责任\n### 3.2基金管理人的法律责任\n### 3.3基金托管人的法律责任\n## 4.证券投资基金当事人的利益冲突与防范\n### 4.1基金份额持有人的利益冲突与防范\n### 4.2基金管理人的利益冲突与防范\n### 4.3基金托管人的利益冲突与防范\n## 5.证券投资基金当事人的监管与自律\n### 5.1政府监管与自律组织的职责\n### 5.2基金份额持有人的监管与自律\n### 5.3基金管理人与基金托管人的监管与自律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800"/>
              <a:t>证券投资基金当事人：角色与责任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证券投资基金的基本概念与类型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证券投资基金的定义与特点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证券投资基金是一种集合投资方式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通过发行基金份额，将众多投资者的资金集合起来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由专业的基金管理人进行投资管理，以实现资产的增值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投资者按照基金份额享受收益和承担风险</a:t>
                </a:r>
                <a:endParaRPr/>
              </a:p>
            </p:txBody>
          </p:sp>
          <p:pic>
            <p:nvPicPr>
              <p:cNvPr id="1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证券投资基金的特点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风险分散：基金投资于多种资产，降低单一资产的风险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专业管理：基金管理人具备专业的投资知识和经验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流动性高：基金份额可以在证券交易所上市交易，便于投资者买卖</a:t>
                </a:r>
                <a:endParaRPr/>
              </a:p>
            </p:txBody>
          </p:sp>
          <p:pic>
            <p:nvPicPr>
              <p:cNvPr id="1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58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股票基金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主要投资于股票，风险较高，收益潜力较大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适合风险承受能力较强的投资者</a:t>
                </a:r>
                <a:endParaRPr/>
              </a:p>
            </p:txBody>
          </p:sp>
          <p:pic>
            <p:nvPicPr>
              <p:cNvPr id="16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债券基金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主要投资于债券，风险较低，收益稳定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适合风险承受能力较低的投资者</a:t>
                </a:r>
                <a:endParaRPr/>
              </a:p>
            </p:txBody>
          </p:sp>
          <p:pic>
            <p:nvPicPr>
              <p:cNvPr id="16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混合基金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同时投资于股票和债券，风险和收益介于股票基金和债券基金之间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适合风险承受能力适中的投资者</a:t>
                </a:r>
                <a:endParaRPr/>
              </a:p>
            </p:txBody>
          </p:sp>
          <p:pic>
            <p:nvPicPr>
              <p:cNvPr id="17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货币市场基金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主要投资于短期货币市场工具，风险最低，收益稳定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适合短期投资和现金管理</a:t>
                </a:r>
                <a:endParaRPr/>
              </a:p>
            </p:txBody>
          </p:sp>
          <p:pic>
            <p:nvPicPr>
              <p:cNvPr id="17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证券投资基金的主要类型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市场发展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全球范围内，证券投资基金市场规模不断扩大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我国证券投资基金市场近年来也取得了快速发展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市场趋势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基金产品创新不断，如ETF、LOF等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量化投资、人工智能等先进技术在基金投资管理中的应用日益广泛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投资者对基金业绩和风险控制的要求不断提高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证券投资基金的市场发展与趋势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证券投资基金当事人的构成与职责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基金份额持有人的定义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持有基金份额的投资者，是基金的所有者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按照基金份额享有收益和承担风险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基金份额持有人的权利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分享基金收益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参与基金剩余财产分配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了解基金运作情况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监督基金管理人、基金托管人履行职责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基金份额持有人的定义与权利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基金管理人的职责与风险管理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基金管理人的职责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负责基金的投资决策和投资管理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确保基金份额持有人的合法权益得到保障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按照规定披露基金信息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建立健全风险管理制度和流程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对投资风险进行识别、评估和控制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定期对基金进行风险评估和绩效评估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基金托管人的角色与职责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基金托管人的角色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独立的第三方机构，负责保管基金资产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保障基金份额持有人的合法权益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基金托管人的职责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安全保管基金资产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复核、审查基金管理人的投资运作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按照规定披露基金信息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证券投资基金当事人的法律责任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基金份额持有人的法律责任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遵守法律法规   -不得从事违法行为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不得损害其他基金份额持有人的合法权益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履行合同义务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按照基金合同约定的方式持有、申购、赎回基金份额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按照合同约定支付管理费、托管费等费用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https://d.book118.com/207046132031006050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证券投资基金当事人：角色与责任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2024-09-22T15:43:26.157</cp:lastPrinted>
  <dcterms:created xsi:type="dcterms:W3CDTF">2024-09-22T07:43:26Z</dcterms:created>
  <dcterms:modified xsi:type="dcterms:W3CDTF">2024-09-22T07:43:28Z</dcterms:modified>
</cp:coreProperties>
</file>