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13560-F176-4932-82F3-6415450F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B8E7A-57FE-4CC8-9B0A-234B8A1D6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30A26-4EA5-4B44-BB5F-9ED19F793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C5DA5-965D-4E48-AC04-128B2289D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4E266-ABBD-4543-B1C7-5D71C62C1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98B40-45AA-440C-A716-C95997F0C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B9B2E-C551-4166-BD2A-00874995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49985-0979-4CDB-A975-6D1441C3E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02B35-56B9-45BC-B8C8-ACDA5800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18666-B8E9-4DB5-9C2F-1A14D7C71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744C0-6A81-4DDE-A29A-B1E1C7973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4614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脚趾头起名字课件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脚趾头的名称来源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如何给脚趾头起名字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脚趾头名称的文化内涵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脚趾头名称的趣味知识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90" r="269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63" r="197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脚趾头是脚部的重要组成部分，每个脚趾头都由趾骨、趾甲和相关肌肉、韧带等组成。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脚趾头在人类行走、跑步、跳跃等活动中起到关键作用，它们帮助分散体重、吸收冲击，并参与维持身体平衡。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脚趾头的结构与功能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脚趾头在胎儿期和婴儿期开始发育，随着年龄的增长，它们逐渐成熟并达到成人的形状和大小。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脚趾头的发育与生长激素、遗传因素和环境因素等多种因素有关，它们在个体发育过程中起到重要作用。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脚趾头的生长与发育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脚趾头与健康的关系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保持脚趾头的清洁、干燥和舒适对于预防感染、保持健康非常重要，定期修剪趾甲、保持鞋袜干燥清洁等措施有助于维护脚趾头健康。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脚趾头的健康状况可以反映整个下肢和脊柱的健康状况，例如，脚趾头的疼痛、肿胀、畸形等可能是关节炎、痛风、骨折等疾病的征兆。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脚趾头的名称来源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语言演变与脚趾头名称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随着语言的演变，脚趾头的名称也随之发生变化，反映了人类文明的发展历程。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民间传说与脚趾头名称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一些地区的脚趾头名称可能源于民间传说或神话故事，这些故事赋予了脚趾头特定的名称和意义。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不同文化背景下的命名习惯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不同地区和民族对于脚趾头的命名存在差异，反映了各自的文化传统和语言习惯。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文化背景与命名习惯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古代命名法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中世纪命名法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现代命名法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10" b="1521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脚趾头名称的演变历程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在古代，人们可能根据脚趾头的外观、功能或其他特征来为其命名，这些名称较为简单和直观。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随着社会的发展，脚趾头的名称也逐渐变得复杂和多样化，中世纪的命名法更加注重文化和宗教背景。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现代的脚趾头名称更加注重实用性和易记性，同时也更加注重语言规范和标准化。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450" b="224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不同地区的脚趾头名称比较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亚洲地区的脚趾头名称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亚洲地区由于民族众多，语言习惯各异，因此脚趾头的名称也较为多样化。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欧洲地区的脚趾头名称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欧洲地区的脚趾头名称相对较为统一，但也存在一些差异，如英语和法语中的命名习惯不同。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美洲地区的脚趾头名称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美洲地区的脚趾头名称则受到欧洲殖民的影响，既有欧洲语言的痕迹，也有当地土著语言的元素。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https://d.book118.com/207046141035006030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2024-09-01T18:30:27.446</cp:lastPrinted>
  <dcterms:created xsi:type="dcterms:W3CDTF">2024-09-01T10:30:27Z</dcterms:created>
  <dcterms:modified xsi:type="dcterms:W3CDTF">2024-09-01T10:30:29Z</dcterms:modified>
</cp:coreProperties>
</file>