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8AB4B-FF13-4330-8525-0051DA85F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EF7D8-378B-4237-9011-4F8CDF6EF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89977-6CC4-4C72-97E2-2AB49EB65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0DB25-E76D-47E3-A40B-781BE555C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F1B97B-4010-45E5-98CB-D4F190991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AD4C40-6ED9-4BCF-8B09-74817F800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AE23FD-5A5D-4770-A853-449A719C4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6ECC6-0A32-466C-A504-94B93F577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5372C3-5CA9-4014-83BF-E0145C517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80904-6C3F-420C-A852-BDF01D997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F04DE-64D7-4D5C-8063-1DFF506FA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4620100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仿生机械设计创新案例研究报告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仿生机械设计概述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仿生机械设计案例分析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仿生机械设计创新点分析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仿生机械设计的挑战与前景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本研究旨在通过对仿生机械设计创新案例的分析，探讨其设计原理、方法和技术，为相关领域的研究和应用提供参考和借鉴。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仿生机械设计是近年来机械工程领域研究的热点之一，其目的是通过模仿自然界生物的形态、结构和功能，设计出具有优异性能和高效能的机械系统。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随着人类对自然界生物的深入了解和机械工程技术的不断发展，仿生机械设计在许多领域都展现出了巨大的应用潜力，如航空航天、交通运输、医疗器械等。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11323" r="11323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14741" r="1474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11323" r="11323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深入探讨仿生机械设计的创新点、设计思路和实现方法，为相关领域的研究和应用提供指导和启示。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如何结合自然界生物的形态、结构和功能，设计出具有优异性能和高效能的仿生机械系统？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研究目的与问题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文献综述、案例分析和实验验证相结合的方法。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本报告将首先介绍仿生机械设计的基本原理和方法，然后分析若干仿生机械设计创新案例，最后通过实验验证仿生机械设计的有效性。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研究方法与内容概述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仿生机械设计概述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9" r="18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仿生学的定义与原理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仿生学是一门研究生物系统结构和功能的科学，通过模仿生物的形态、结构、功能和行为等特性，为工程技术提供新的设计思想和方法。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仿生学的原理主要包括形态仿生、结构仿生、功能仿生和行为仿生等方面，这些原理为仿生机械设计提供了重要的启示和指导。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仿生机械设计是指将生物学的原理和方法应用于机械设计，通过模仿生物的形态、结构和功能等特性，创造出具有优异性能和功能的机械装置。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仿生机械设计在许多领域都有广泛的应用，如航空航天、交通运输、机器人、医疗器械等，为解决复杂的技术问题提供了新的思路和方法。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仿生机械设计的概念与应用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仿生机械设计的发展历程可以追溯到20世纪初，随着科技的不断进步和人们对自然界认识的深入，越来越多的学者和工程师开始关注并研究生物系统的特性和机制，并将其应用于机械设计中。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前，仿生机械设计已经取得了许多重要的成果和进展，但仍然存在许多挑战和问题需要解决。未来，随着技术的不断发展和创新，仿生机械设计将会更加注重跨学科的合作与交流，结合新材料、新工艺和新方法，创造出更加智能、高效和环保的机械装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仿生机械设计的发展历程与趋势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仿生机械设计案例分析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631" r="2163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设计理念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案例一：仿生机器鱼的设计与实现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仿照真实鱼类形态和游动方式，以提高机器鱼的游动效率和稳定性。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水下探测、环境监测、海洋资源开发等。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采用柔性材料和传感器，模拟鱼类的肌肉和感知系统，实现自主游动和控制。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结合生物力学和机械工程，实现高效、节能的仿生机器鱼。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145" r="1814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019" r="1901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案例二：仿生机器昆虫的设计与实现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模仿昆虫的飞行机制和身体结构，实现微型化、高机动性的飞行器。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采用微型化电机、传感器和轻质材料，构建昆虫形态的飞行器。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侦查、搜救、环境监测等。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突破传统飞行器设计，实现微型化、高机动性的仿生机器昆虫。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设计理念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实现技术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https://d.book118.com/207046201004006043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2024-09-16T14:50:17.509</cp:lastPrinted>
  <dcterms:created xsi:type="dcterms:W3CDTF">2024-09-16T06:50:17Z</dcterms:created>
  <dcterms:modified xsi:type="dcterms:W3CDTF">2024-09-16T06:50:19Z</dcterms:modified>
</cp:coreProperties>
</file>