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7CAF7C-D72F-452F-A42A-E7779DEA3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42202E-E657-4F4E-A90D-610A17B561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8A00FB-EC5D-47D2-9808-75B27F795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6DF185-C868-4ECA-8C96-793B59209E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89A57C-10F9-45B4-8D5F-1728876637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6143B2-9D09-4715-8C80-FD590A7148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9A6D6C-57EC-4D1B-A8F3-CE9D0788EE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7C5C1E-49C7-478B-A93A-A4830C6F61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503976-966F-4F0B-A917-4BAB396F9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BEFCD-5073-4CBD-A747-843C36A68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BE5A9-472C-4948-B570-EA499F0A5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5214012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国家药品政策法规与执行培训</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药品政策法规概述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药品注册与审批政策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药品生产与质量监管政策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药品流通与使用政策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药品价格与医保政策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药品广告与宣传政策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药品政策法规执行与监管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药品政策法规概述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国家药品管理的基本法律，规定了药品研制、生产、流通、使用等各个环节的管理要求和法律责任。</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药品管理法</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规范药品注册申请、审批、监管等流程，确保药品安全有效。</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药品注册管理办法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对药品生产企业的质量管理体系进行规范，确保药品生产过程的质量控制。</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药品生产质量管理规范（GMP）</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对药品经营企业的质量管理体系进行规范，确保药品流通环节的质量安全。</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药品经营质量管理规范（GSP）</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国家药品政策法规体系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药品政策法规的历史与发展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古代医药法规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古代医药法规的起源和发展，如《本草纲目》等医药典籍中的法律规定。</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近现代药品法规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近现代以来，随着医药工业的发展，各国纷纷制定药品管理法规，如美国的《联邦食品、药品和化妆品法》等。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国际药品法规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国际药品法规的发展，如世界卫生组织（WHO）制定的国际药品监管标准等。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药品安全</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药品有效性</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药品可及性</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药品监管</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药品政策法规的核心内容</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确保药品具有明确的疗效和适应症，防止虚假宣传和误导消费者。</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保障公众对基本药物的可及性，促进合理用药和公平用药。</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建立完善的药品监管体系，对药品研制、生产、流通、使用等各个环节进行全程监管，确保药品质量安全。</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保障公众用药安全是药品政策法规的核心目标，包括药品研制、生产、流通、使用等各个环节的安全监管措施。</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药品注册与审批政策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根据药品的创新性、安全性、有效性等特点，将药品注册分为新药注册、仿制药注册、进口药品注册等不同类别。</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包括申请受理、技术审评、行政审批、批件发放等步骤，申请人需按照规定的程序和要求提交申请资料，并经过严格的审评和审批程序。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药品注册分类及流程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注册流程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药品注册分类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208" r="8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遵循科学、公正、公开、及时的原则，对申请注册的药品进行安全性、有效性、质量可控性等方面的综合评价。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审批原则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包括药品的质量标准、生产工艺、稳定性、临床试验结果等，申请人需提供充分的研究资料和试验数据以证明药品的安全性和有效性。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审批标准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药品审批原则与标准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优先审批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针对临床急需、具有明显临床优势的创新药品、罕见病用药等，国家药品监管部门可实施优先审批，缩短审评时间。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特殊审批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对于某些特殊情况下，如突发公共卫生事件、重大自然灾害等，国家药品监管部门可启动特殊审批程序，加快相关药品的审评和审批进度。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7469" r="17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优先审批与特殊审批政策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药品生产与质量监管政策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包括企业资质、生产设施、质量管理体系等方面的要求。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药品生产企业的设立条件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介绍申请流程、审批标准、审批时限等相关内容。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药品生产许可证的申请与审批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阐述许可证变更、注销的情形及相应程序。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药品生产许可证的变更与注销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药品生产许可制度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药品质量抽检与结果公示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阐述药品质量抽检的程序、频次、结果公示等内容。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药品质量监管机构的职责与权限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明确各级药品监管部门的职责范围、监管手段及措施。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药品质量标准与分类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介绍药品质量标准制定依据、药品分类原则及具体分类。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药品质量监管体系及标准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药品召回的程序与要求</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详细介绍药品召回启动、实施、评估等各环节的程序和要求。</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药品召回的责任与处罚</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阐述药品召回相关责任主体的法律责任及处罚措施。</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药品召回的定义与分级</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明确药品召回的概念、召回分级标准及其意义。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282" r="13282"/>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药品召回制度及实施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04</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药品流通与使用政策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https://d.book118.com/207052140125006043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2024-09-17T14:06:29.105</cp:lastPrinted>
  <dcterms:created xsi:type="dcterms:W3CDTF">2024-09-17T06:06:29Z</dcterms:created>
  <dcterms:modified xsi:type="dcterms:W3CDTF">2024-09-17T06:06:31Z</dcterms:modified>
</cp:coreProperties>
</file>