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9822E-B394-4EA5-BD24-DC5F33C1F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0D362B-6FA9-430A-B263-5C0071B47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6BA12E-A2A4-4199-8ED6-C167AEB78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8D0273-C804-409F-9D73-DB78C15A1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7C3FEB-E17E-40B8-BF74-BC6632032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8102D4-98A3-40FC-B1C3-3F1E2AA53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ACCA8A-D82D-4A54-ADFC-6202A0998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469ADE-E3A2-4172-B814-AA95E43F0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68BDE-0329-4BB5-872E-5A21AC09F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8DDCD-4C02-4186-80D1-733E936D6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B70D1-6285-441C-A0E0-0B88DE583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05301002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糖尿病筛查与早期干预在社区健康管理中的应用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糖尿病筛查与诊断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早期干预策略与措施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社区健康管理中的糖尿病管理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糖尿病筛查与早期干预的效果评估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696" b="106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905" b="890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糖尿病流行趋势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全球范围内糖尿病发病率不断上升，成为严重的公共卫生问题。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早期干预的重要性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糖尿病早期干预可以有效延缓病情进展，减少并发症的发生。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社区健康管理的意义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社区作为居民生活的重要场所，开展糖尿病筛查和早期干预对于提高居民健康水平具有重要意义。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社区健康管理可以降低糖尿病患者的医疗支出和社会负担，提高患者的生活质量和社会经济效益。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社区健康管理通过开展健康促进和教育活动，提高居民对糖尿病的认知和自我保健能力。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社区健康管理是慢性病防控的重要策略之一，通过筛查、干预和管理等环节，降低糖尿病等慢性病的发病率和死亡率。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社区健康管理可以优化医疗资源配置，提高基层医疗机构的诊疗能力和服务水平，减轻大医院的负担。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健康促进与教育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慢性病防控策略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医疗资源优化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社会经济效益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社区健康管理的重要性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糖尿病筛查与诊断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糖尿病是一种慢性代谢性疾病，以高血糖为主要特征，由于胰岛素分泌缺陷或其生物作用受损，或两者兼有引起。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根据病因学证据将糖尿病分4大类，即1型糖尿病、2型糖尿病、特殊类型糖尿病和妊娠期糖尿病。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通过问卷收集被筛查者的基本信息和病史，初步评估其患糖尿病的风险。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测量身高、体重、腰围和血压等指标，计算体质指数（BMI），评估是否存在肥胖、高血压等糖尿病危险因素。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3542" b="354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667" r="17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通过空腹血糖、餐后2小时血糖或随机血糖检测，了解被筛查者的血糖水平。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血糖检测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糖尿病的筛查方法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空腹血糖（FPG）≥7.0mmol/L，或餐后2小时血糖（2hPG）≥11.1mmol/L，或随机血糖≥11.1mmol/L，伴有糖尿病症状（多饮、多尿、多食、消瘦等）。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对于妊娠期妇女，空腹血糖≥5.1mmol/L或餐后1小时血糖≥10.0mmol/L或餐后2小时血糖≥8.5mmol/L即可诊断为妊娠期糖尿病。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无症状者需改日重复检查以确诊。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糖尿病的诊断标准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早期干预策略与措施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推荐低糖、低脂、高纤维的饮食，控制总热量摄入，保持合理的饮食结构。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鼓励患者进行适量的有氧运动，如散步、慢跑、游泳等，提高身体代谢水平。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增加体育锻炼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劝导患者戒烟，限制酒精摄入，以改善身体状况。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戒烟限酒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生活方式干预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口服降糖药物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根据患者病情，选择合适的口服降糖药物，如磺脲类、双胍类等，以降低血糖水平。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胰岛素治疗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对于口服降糖药物控制不佳的患者，可给予胰岛素治疗，包括长效、中效和短效胰岛素等。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个体化治疗方案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根据患者的具体情况，制定个体化的药物治疗方案，确保治疗效果和安全性。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药物治疗与胰岛素治疗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并发症筛查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针对可能出现的并发症，如心血管疾病、视网膜病变等，进行定期筛查和评估。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调整治疗方案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根据随访结果和患者病情变化，及时调整治疗方案，确保治疗效果和患者的安全。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定期检测血糖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建议患者定期进行血糖检测，包括空腹血糖、餐后血糖等，以了解血糖控制情况。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定期随访与评估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https://d.book118.com/207053010021006036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2024-09-10T22:29:34.282</cp:lastPrinted>
  <dcterms:created xsi:type="dcterms:W3CDTF">2024-09-10T14:29:34Z</dcterms:created>
  <dcterms:modified xsi:type="dcterms:W3CDTF">2024-09-10T14:29:36Z</dcterms:modified>
</cp:coreProperties>
</file>