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49B678-A683-4C0C-8FCF-BE1DBA634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BBA86A-6ED4-4720-8C22-B12C52167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2D9132-09F3-4965-95F1-DEE15AC9B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6F307E-854C-4D84-B2BA-D5288ADAF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9F3C03-F780-4989-B1BB-312408A69C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77DD1B-3133-41B1-A853-4FCAC3BC7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12EC97-6C5A-423C-8332-9925BDE09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A795AF-27F9-4C80-9DB6-B9A1AC8D3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2D11BC-A85F-4822-821C-9D73972F3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4731B2-D4D3-4141-86C2-307DC20A5C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8362C8-5046-4183-9970-CD55D8FB2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706510003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设备维保的备件定购与库存管理实践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设备维保备件定购概述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设备维保备件库存管理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设备维保备件定购与库存管理的实践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设备维保备件定购与库存管理的挑战与对策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设备维保备件定购与库存管理的案例分析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设备维保备件定购概述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根据设备维护和修理的需要，预先确定并采购所需的零部件或器材。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确保设备正常运行，减少停机时间，提高生产效率。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备件定购的定义与重要性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备件定购的重要性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备件定购的定义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125" r="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确保备件的质量和可靠性，选择合适的供应商，保持合理的库存水平。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定期进行备件需求预测，根据设备使用情况和维修记录制定采购计划，采用多渠道采购策略以降低成本。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备件定购的原则与策略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需求分析、供应商选择、报价比较、合同签订、验收入库、结算付款等步骤。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制定明确的采购标准和验收标准，确保采购过程的透明度和公正性，遵守相关法律法规和商业道德。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75" r="24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备件定购的流程与规范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设备维保备件库存管理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06" r="234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库存管理是对企业生产、经营全过程的各种物品、产成品以及其他资源进行管理和控制，包括进货、存储、销售等活动。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确保企业生产经营活动的正常进行，提高企业的经济效益，降低经营风险。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库存管理的定义与目标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766" r="1576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471" r="1747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根据物品的重要性和消耗量，将物品分为ABC三类，对不同类别的物品采取不同的管理策略。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ABC分类法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按照固定的订货间隔期进行订货，根据订货时的库存量来确定订货量。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定期订货法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根据实际需求情况，实时调整库存量，以满足生产需要。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实时调整法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利用信息技术和自动化设备，实现库存的自动化管理，提高管理效率和准确性。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自动化技术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库存管理的方法与技术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根据实际需求和生产计划，合理规划进货渠道和进货周期，以降低库存成本和提高库存周转率。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合理规划进货渠道和进货周期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根据实际需求和生产计划，合理安排各类物品的库存量，避免积压和浪费。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优化库存结构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通过实时监测库存量和其他相关指标，及时发现库存异常情况并采取相应措施。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实施库存预警机制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加强库存管理人员的教育和培训，提高其专业素质和管理水平，以确保库存管理的有效性和准确性。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提高库存管理人员的素质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库存管理的优化策略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设备维保备件定购与库存管理的实践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895" r="1689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实施备件定购计划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按照定购计划，定期向供应商下达采购订单，确保备件供应的及时性和稳定性。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制定备件定购计划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根据设备维修需求、备件消耗历史数据以及供应商交货周期等因素，制定合理的备件定购计划。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确定备件安全库存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为确保设备维修工作的正常进行，需设定合理的备件安全库存水平，以满足突发维修需求。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备件定购计划的制定与实施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https://d.book118.com/207065100031006051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2024-09-24T02:36:21.098</cp:lastPrinted>
  <dcterms:created xsi:type="dcterms:W3CDTF">2024-09-23T18:36:21Z</dcterms:created>
  <dcterms:modified xsi:type="dcterms:W3CDTF">2024-09-23T18:36:22Z</dcterms:modified>
</cp:coreProperties>
</file>