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9D20D-92FB-4618-8BD1-209AB51F8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2C608-3407-4453-A461-EE88051CE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BC0DD-5331-47B1-94CD-9464A994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6C2D7-1025-4CE5-8646-C374585D7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BA78B-197E-49DD-BA5D-17710DB9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436C10-8561-4182-8C41-52D8E505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0635D-446E-4869-B6AA-9AEF0CE7B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FC1EB-93B8-43B8-9317-81DFCDFF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914B4-A6CC-4E9C-9CE1-1D8640A21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5F31E-9657-4D56-9571-20D1CCF5A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CD911-DB00-4B16-8556-1173B8F5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651640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饿了么商家版操作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饿了么商家版简介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账户注册与登录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店铺设置与管理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接收并处理订单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数据分析与运营支持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售后服务与客户关系维护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饿了么商家版简介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实时接收并处理用户订单，包括确认订单、发货、退款等操作。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轻松添加、编辑和删除商品信息，设定价格、优惠活动等。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提供销售数据、用户行为等统计分析工具，帮助商家制定营销策略。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消息通知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及时推送订单状态、平台活动等重要信息，确保商家不错过任何商机。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商家版功能与特点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界面简洁直观，易于上手，降低商家学习成本。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操作便捷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涵盖订单、商品、数据、消息等多方面管理功能，满足商家多样化需求。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功能丰富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提供全面的数据统计和分析工具，助力商家实现精准营销和业绩提升。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采用先进的安全技术，保障商家数据和交易安全。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商家版优势分析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适用于各类餐饮、零售等行业的商家，无论规模大小均可使用。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在日常经营过程中，可使用饿了么商家版进行订单处理、商品管理、数据统计分析等操作，提高经营效率和管理水平。同时，在参与平台活动、制定营销策略等方面，也可利用商家版提供的功能和优势，实现更好的业绩提升和品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适用范围及使用场景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账户注册与登录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进入饿了么商家版注册页面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在饿了么商家版官网或APP上找到注册入口，点击进入注册页面。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填写基本信息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在注册页面填写商家名称、联系人姓名、联系电话、电子邮箱等基本信息。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选择店铺类型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根据商家实际情况选择合适的店铺类型，如餐厅、外卖店等。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提交注册申请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确认填写信息无误后，点击提交按钮，将注册申请提交至饿了么平台。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注册流程介绍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商家在注册时绑定的手机号和密码进行登录，输入正确的手机号和密码即可进入商家后台。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手机号+密码登录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第三方登录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扫码登录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29" b="19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商家可以选择使用微信、QQ等第三方账号进行登录，需要先绑定第三方账号并授权登录。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商家可以使用饿了么商家版APP扫码登录功能，通过扫描二维码快速登录商家后台。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登录方式选择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4" r="875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在登录页面点击“忘记密码”链接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在饿了么商家版登录页面，点击“忘记密码”链接进入密码找回页面。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选择找回方式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根据商家绑定的手机号或邮箱，选择合适的找回方式。如果绑定手机号，可以通过手机验证码找回密码；如果绑定邮箱，可以通过邮箱验证找回密码。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重置密码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根据选择的找回方式，按照页面提示操作即可重置密码。重置密码后，可以使用新密码登录饿了么商家版。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忘记密码找回方法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店铺设置与管理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选择经营品类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根据自己的经营内容，选择合适的经营品类，以便顾客能够准确找到你的店铺。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设定营业时间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设定店铺的营业时间，让顾客了解你的店铺何时营业，避免错过订单。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填写店铺基本资料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在饿了么商家版中，首先需要填写店铺的基本资料，包括店铺名称、地址、联系电话等，确保信息准确无误。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完善店铺信息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为了吸引顾客，需要拍摄高质量的菜品图片并上传到饿了么商家版中。确保图片清晰、美观，能够准确展示菜品的外观和色彩。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拍摄并上传菜品图片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针对每道菜品，编写简洁明了的描述，包括菜品的口味、主要食材、烹饪方式等，以便顾客更好地了解菜品。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编写菜品描述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根据成本和市场行情，合理设定菜品的价格，确保价格具有竞争力且能够获得足够的利润。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设定菜品价格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上传菜品图片及描述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https://d.book118.com/207065164035006043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2024-09-16T22:46:22.739</cp:lastPrinted>
  <dcterms:created xsi:type="dcterms:W3CDTF">2024-09-16T14:46:22Z</dcterms:created>
  <dcterms:modified xsi:type="dcterms:W3CDTF">2024-09-16T14:46:24Z</dcterms:modified>
</cp:coreProperties>
</file>