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7E99DF-5C8E-4A63-A530-F69CF80B7E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5411AD-6E1E-4324-ACEA-7BC432CFAC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13AAFF-BEF2-4C0F-86A4-37A795C5E9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1E6586-FB38-463B-A150-039359E148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74B4C7A-B22C-422A-A4A2-22B5C1246C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326BEB3-2106-47ED-8BD8-1EDC339418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A34086D-519E-4FF1-BF0C-0FCB987292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2AFA8F-125C-4CE1-9738-DBFD56990A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0A0722-F776-4E05-81AE-FDB2C49FBC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6D0EBA-D8EF-4BE3-A6DE-3CCC9360E5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4DDD7D-03A0-4302-A421-AD2E427B60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7066033036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消防安全维护社会稳定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2024-01-01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消防安全现状及挑战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火灾原因与预防措施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灭火救援力量建设与发展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消防安全宣传教育普及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消防安全责任制落实与监管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科技创新在消防安全中的应用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消防安全现状及挑战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近年来，全国火灾数量呈上升趋势，造成的人员伤亡和财产损失严重。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火灾数量及损失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电气火灾、居民住宅火灾、工厂企业火灾等占据较大比例。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火灾类型分布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夜间和节假日是火灾高发时段，需加强防范。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火灾时间分布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当前火灾形势分析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地方层面政策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各地政府根据实际情况，制定了相应的消防安全政策和规章制度，如加强消防设施建设、推广消防安全知识等。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行业标准规范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各行业制定了相应的消防安全标准规范，如建筑防火设计规范、电气设备消防安全规范等。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国家层面法规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国家制定了一系列消防安全法规，如《中华人民共和国消防法》等，为消防安全工作提供了法律保障。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消防安全法规与政策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随着消防宣传教育的深入开展，公众对消防安全的关注度逐渐提高，消防安全意识有所增强。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公众意识提高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媒体对火灾事故和消防安全知识的宣传报道增多，有助于提高社会对消防安全的关注度。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媒体宣传报道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越来越多的社会组织和企业积极参与到消防安全工作中来，如开展消防演练、提供消防设备等，形成了良好的社会氛围。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社会组织参与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社会对消防安全的关注度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火灾原因与预防措施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老旧电器、电线短路、电器过载等是引发火灾的常见原因。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电器故障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417" r="214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燃气泄漏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人为因素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6333" r="263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燃气管道破裂、阀门失效等导致燃气泄漏，遇明火或电火花极易引发火灾或爆炸。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乱丢烟蒂、玩火、故意纵火等人为因素也是火灾发生的重要原因。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火灾原因分析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完善消防设施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配备完善的消防设施，如灭火器、消防栓、烟雾报警器等，并定期进行检查和维护。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加强消防宣传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通过宣传册、宣传视频等多种形式，普及消防安全知识，提高公众的消防安全意识。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建立应急预案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针对不同类型的火灾，制定相应的应急预案，明确逃生路线和集合地点，定期进行演练。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预防措施与建议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某化工厂爆炸事故，由于燃气泄漏遇到明火引发爆炸。该案例强调了对燃气管道和阀门进行定期检查和维护的重要性。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某市居民楼火灾，由于电器短路引发火灾，造成多人伤亡。该案例提示我们应注意电器安全，及时更换老旧电器。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某餐厅厨房火灾，由于厨师操作不当导致油锅起火，引发火灾。该案例提醒我们要严格遵守厨房安全操作规程。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典型案例分析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灭火救援力量建设与发展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救援装备水平有待提高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部分地区的灭火救援装备陈旧落后，无法满足现代火灾扑救的需求。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救援人员素质参差不齐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虽然大部分救援人员都经过专业培训，但仍有部分人员技能水平不足，影响救援效果。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救援力量分布不均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当前灭火救援力量主要集中在城市地区，而农村地区相对薄弱，导致救援响应不及时。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197" r="16197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灭火救援力量现状评估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833" r="15833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优化救援力量布局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加强农村地区灭火救援力量建设，实现城乡一体化布局，缩短救援响应时间。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提升救援装备水平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加大投入，更新灭火救援装备，提高装备的科技含量和实用性。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加强救援人员培训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定期开展专业技能培训和实战演练，提高救援人员的整体素质和应对能力。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加强灭火救援力量建设的措施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https://d.book118.com/207066033036006025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2024-08-29T16:01:02.827</cp:lastPrinted>
  <dcterms:created xsi:type="dcterms:W3CDTF">2024-08-29T08:01:02Z</dcterms:created>
  <dcterms:modified xsi:type="dcterms:W3CDTF">2024-08-29T08:01:04Z</dcterms:modified>
</cp:coreProperties>
</file>