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49464-CD29-4405-9F51-52A5D4520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F865D-C3C8-4752-B8AB-B054DF26C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4A9AC-5C78-496A-BD06-5692C4A15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12154-C834-4695-BFDC-683FFDFCF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2F5102-56B0-4830-8189-CE71111A4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E77DBF-4FF3-4D95-B606-0522EF641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9CE468-6875-4CD7-94DA-0DF734BD2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296B7-5FBF-4CC5-B684-21B70F750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DE647-9F75-49D7-997F-8293F7CB9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0A4DE-D952-4089-95EA-1B71C0C9F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D5FEE-5953-4CBB-ADBC-77FC83499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66122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康复科护理中的案例共享和经验总结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康复科护理案例共享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康复科护理经验总结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康复科护理中的挑战与对策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康复科护理的未来展望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通过案例共享，护理人员可以从他人的经验中学习，提升自身的专业技能和知识水平，从而提高护理质量。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经验总结可以促进团队成员之间的交流与合作，共同解决康复科护理中的难题，提高团队整体效能。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案例共享和经验总结有助于积累康复科护理的实践知识，为学科的理论研究和实践发展提供有力支撑。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本次汇报将选取康复科护理中的典型案例，包括但不限于神经系统疾病、运动系统疾病、心理疾病等方面的护理案例。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针对所选取的案例，进行深入分析，总结有效的护理方法和经验，以及需要改进和优化的方面。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实践与反思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结合个人和团队的实际工作经验，分享在康复科护理实践中的心得体会，以及在面对挑战和困难时的应对策略。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康复科护理案例共享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筛选具有教育意义的案例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筛选出在护理过程中出现的疑难问题、特殊病情或创新性的护理措施等具有教育意义的案例，促进护理人员的专业成长。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确保案例的真实性和客观性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在选择和筛选案例时，要确保案例的真实性和客观性，避免虚构或夸大事实。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选择能够充分体现康复科护理专业特点，具有典型性、代表性的案例，以便其他护理人员从中学习和借鉴。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案例选择与筛选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讨论护理问题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针对案例中出现的护理问题，组织护理人员进行讨论，分享各自的经验和看法，提出改进措施和建议。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对选定的案例进行深入分析，包括病情评估、护理措施、效果评价等方面，以便其他护理人员全面了解案例的详细情况。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总结护理经验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在讨论的基础上，总结案例中的护理经验和教训，形成可供其他护理人员参考和借鉴的宝贵财富。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案例分析与讨论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通过医院内部网络或专业护理网站等渠道，建立康复科护理案例共享平台，方便护理人员随时查阅和学习。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建立案例共享平台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鼓励护理人员积极提交新的案例，定期对案例库进行更新和完善，保持案例的时效性和多样性。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定期更新案例库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通过设立奖励机制、优秀案例评选等活动，激发护理人员参与案例共享的积极性，提高案例共享的效果和质量。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案例共享平台与机制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康复科护理经验总结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密切观察患者病情变化，及时发现并处理可能出现的并发症，如压疮、肺部感染等，确保患者安全。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熟练掌握康复护理技能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包括正确的体位摆放、关节活动度训练、肌肉牵伸等，以减轻患者疼痛，提高生活质量。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个性化护理方案制定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针对不同患者的具体病情和需求，制定个性化的康复护理方案，确保每位患者得到最适合的护理。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护理技巧与经验分享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与患者及其家属保持有效沟通，解释康复护理的重要性和必要性，提高患者依从性。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375" r="18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提供心理干预措施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625" r="1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了解患者的心理需求和情绪变化，给予关心和支持，帮助患者建立积极的心态。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针对患者出现的不良情绪和心理问题，提供相应的心理干预措施，如心理疏导、认知行为疗法等。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患者沟通与心理支持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高效的团队协作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与医生、治疗师等其他康复团队成员保持密切合作，共同为患者提供全面的康复服务。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定期培训与学术交流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参加各类康复护理培训和学术交流活动，不断提高自身专业水平和技能。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分享经验与案例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将自己在康复护理实践中的经验和案例与同事分享，促进团队整体水平的提升。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团队协作与培训提升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https://d.book118.com/207066122110006035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2024-09-10T01:34:27.641</cp:lastPrinted>
  <dcterms:created xsi:type="dcterms:W3CDTF">2024-09-09T17:34:27Z</dcterms:created>
  <dcterms:modified xsi:type="dcterms:W3CDTF">2024-09-09T17:34:29Z</dcterms:modified>
</cp:coreProperties>
</file>