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6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6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717C9-8C1E-4F78-A115-FBE7361C2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3E934-DA4B-4B14-87E8-49C99C47A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5363D-8D55-44C8-8610-61F2BF248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2BCF45-44C3-4FDD-A9F9-0EA1C51BB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66D914-A2B6-42DD-9B25-7AD3B0A1E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114B95-148C-455C-A254-B58A93AC9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8EFB17-C1D6-4615-B4DE-1CB3F49FB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1A55F-3713-4B70-B17A-9D1102E2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5D709-334E-4B6B-8FEC-C1661893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88EB6-F1ED-41EE-8530-5C47EF67D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9F8D5-E8F0-40BA-A306-654A369CD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640" r:id="rId2"/>
    <p:sldLayoutId id="2147488641" r:id="rId3"/>
    <p:sldLayoutId id="2147488642" r:id="rId4"/>
    <p:sldLayoutId id="2147488643" r:id="rId5"/>
    <p:sldLayoutId id="2147488644" r:id="rId6"/>
    <p:sldLayoutId id="2147488645" r:id="rId7"/>
    <p:sldLayoutId id="2147488646" r:id="rId8"/>
    <p:sldLayoutId id="2147488647" r:id="rId9"/>
    <p:sldLayoutId id="2147488648" r:id="rId10"/>
    <p:sldLayoutId id="214748864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66201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牙科医院活动营销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活动营销的目的和意义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活动营销的策划和准备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活动营销的实施和推广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活动营销的效果评估和总结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活动营销的目的和意义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提高牙科医院的知名度和美誉度</a:t>
            </a:r>
            <a:endParaRPr lang="zh-CN" altLang="en-US"/>
          </a:p>
        </p:txBody>
      </p:sp>
      <p:sp>
        <p:nvSpPr>
          <p:cNvPr id="104896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吸引新患者，增加就诊量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提升医院品牌形象，增加患者信任感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促进口碑传播，提高转介绍率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增强员工凝聚力，提高服务质量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吸引潜在患者，增加就诊量</a:t>
            </a:r>
            <a:endParaRPr lang="zh-CN" altLang="en-US"/>
          </a:p>
        </p:txBody>
      </p:sp>
      <p:sp>
        <p:nvSpPr>
          <p:cNvPr id="104902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增加就诊量：通过活动营销，牙科医院可以增加患者就诊量，提高医疗资源的利用效率。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吸引潜在患者：通过活动营销，牙科医院可以吸引更多的潜在患者，提高品牌知名度和曝光率。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提升患者忠诚度：通过活动营销，牙科医院可以增强患者对医院的信任感和忠诚度，增加回头客和口碑传播。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促进医患互动：通过活动营销，牙科医院可以促进医患之间的互动和沟通，增强医患关系，提高医疗服务质量。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提升医院整体形象和市场竞争力</a:t>
            </a:r>
            <a:endParaRPr lang="zh-CN" altLang="en-US"/>
          </a:p>
        </p:txBody>
      </p:sp>
      <p:sp>
        <p:nvSpPr>
          <p:cNvPr id="10490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提升医院品牌知名度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增强患者对医院的信任感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扩大市场份额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促进患者复诊和口碑传播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活动营销的策划和准备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确定目标人群和活动主题</a:t>
            </a:r>
            <a:endParaRPr lang="zh-CN" altLang="en-US"/>
          </a:p>
        </p:txBody>
      </p:sp>
      <p:sp>
        <p:nvSpPr>
          <p:cNvPr id="1049194" name="任意多边形 20"/>
          <p:cNvSpPr/>
          <p:nvPr>
            <p:custDataLst>
              <p:tags r:id="rId2"/>
            </p:custDataLst>
          </p:nvPr>
        </p:nvSpPr>
        <p:spPr>
          <a:xfrm rot="2700000">
            <a:off x="4209652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3855792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目标人群：根据牙科医院的特点和市场需求，确定目标人群为中高端消费群体、有口腔健康需求的家庭以及注重口腔保健的年轻人。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2"/>
          <p:cNvSpPr/>
          <p:nvPr>
            <p:custDataLst>
              <p:tags r:id="rId4"/>
            </p:custDataLst>
          </p:nvPr>
        </p:nvSpPr>
        <p:spPr>
          <a:xfrm>
            <a:off x="3987431" y="2843282"/>
            <a:ext cx="1723347" cy="12203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18"/>
          <p:cNvSpPr/>
          <p:nvPr>
            <p:custDataLst>
              <p:tags r:id="rId5"/>
            </p:custDataLst>
          </p:nvPr>
        </p:nvSpPr>
        <p:spPr>
          <a:xfrm rot="5400000">
            <a:off x="6699060" y="1489748"/>
            <a:ext cx="1277347" cy="127956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6343896" y="3219300"/>
            <a:ext cx="1986804" cy="30302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活动主题：根据目标人群的需求和牙科医院的特色，确定活动主题为“关爱口腔健康，共创美好生活”。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3"/>
          <p:cNvSpPr/>
          <p:nvPr>
            <p:custDataLst>
              <p:tags r:id="rId7"/>
            </p:custDataLst>
          </p:nvPr>
        </p:nvSpPr>
        <p:spPr>
          <a:xfrm>
            <a:off x="6475535" y="2843282"/>
            <a:ext cx="1723347" cy="12203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制定活动方案和流程</a:t>
            </a:r>
            <a:endParaRPr lang="zh-CN" altLang="en-US"/>
          </a:p>
        </p:txBody>
      </p:sp>
      <p:sp>
        <p:nvSpPr>
          <p:cNvPr id="104924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确定活动目标：提高品牌知名度、增加患者数量、提高患者满意度等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设计活动主题：根据目标确定主题，如“爱牙日”、“口腔健康讲座”等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确定活动时间和地点：根据主题和目标选择合适的时机和场所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制定活动流程：包括宣传、邀请、活动内容、互动环节等，确保活动顺利进行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准备宣传物料和场地布置</a:t>
            </a:r>
            <a:endParaRPr lang="zh-CN" altLang="en-US"/>
          </a:p>
        </p:txBody>
      </p:sp>
      <p:sp>
        <p:nvSpPr>
          <p:cNvPr id="1049282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宣传物料：海报、传单、展板等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28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场地布置：根据活动主题和目标受众进行布置，如悬挂宣传横幅、摆放展台等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https://d.book118.com/207066201036006046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1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1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1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Office Theme</vt:lpstr>
      <vt:lpstr>牙科医院活动营销</vt:lpstr>
      <vt:lpstr>目录</vt:lpstr>
      <vt:lpstr>单击添加章节标题</vt:lpstr>
      <vt:lpstr>活动营销的目的和意义</vt:lpstr>
      <vt:lpstr>PowerPoint Presentation</vt:lpstr>
      <vt:lpstr>提高牙科医院的知名度和美誉度</vt:lpstr>
      <vt:lpstr>吸引潜在患者，增加就诊量</vt:lpstr>
      <vt:lpstr>提升医院整体形象和市场竞争力</vt:lpstr>
      <vt:lpstr>活动营销的策划和准备</vt:lpstr>
      <vt:lpstr>PowerPoint Presentation</vt:lpstr>
      <vt:lpstr>确定目标人群和活动主题</vt:lpstr>
      <vt:lpstr>制定活动方案和流程</vt:lpstr>
      <vt:lpstr>准备宣传物料和场地布置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2024-09-21T08:09:31.129</cp:lastPrinted>
  <dcterms:created xsi:type="dcterms:W3CDTF">2024-09-21T00:09:31Z</dcterms:created>
  <dcterms:modified xsi:type="dcterms:W3CDTF">2024-09-21T00:09:33Z</dcterms:modified>
</cp:coreProperties>
</file>