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A3C2DD-3180-407D-860C-89DB60215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2A6784-FC37-4F88-A577-9F15BACC2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32C377-C948-4898-8AD7-702F67F22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A8A4CF-4C63-40F1-8A66-0AB78F968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EC1EAB-DD44-45D3-95C8-7C7D6EE36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C009D8-E9F9-4B0A-80CF-5F373FA4D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362838-CD3C-4739-9315-34983D7EC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7DB30A-D0D5-4966-8017-1EA298EE4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608615-9B57-4081-89BB-E8A6FF924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E466F4-C758-4610-B780-8D8E334D4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621105-5ED5-432A-82AE-8F1E52792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710003414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voc废气治理工程技术方案的环保公益组织与社会参与研究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VOC废气治理工程技术方案介绍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环保公益组织的角色与参与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社会参与VOC废气治理的途径与方式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VOC废气治理工程技术方案的挑战与前景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VOC废气治理工程技术方案介绍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VOC废气主要来源于工业生产过程中，如石油化工、印刷、家具制造等行业。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工业生产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机动车尾气排放也是VOC废气的重要来源之一，特别是在城市地区。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VOC废气对人体健康有严重影响，可引起头痛、恶心、眼睛不适等症状，长期接触还可能增加患癌症的风险。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危害健康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VOC废气的来源与危害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VOC废气是大气污染的主要来源之一，治理VOC废气是保护环境、改善空气质量的必要措施。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保护环境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0" r="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遵守法律法规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3" r="73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5000" b="1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各国政府均制定相关法律法规限制VOC废气的排放，企业必须遵守法规要求，积极开展治理工作。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企业作为社会成员，有责任保护环境，为公众创造健康的生活条件。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治理VOC废气的必要性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吸附法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利用活性炭、分子筛等吸附剂吸附VOC废气中的有害成分。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吸收法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利用吸收剂吸收VOC废气中的有害成分，然后进行分离回收。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冷凝法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通过降低温度或提高压力，使VOC废气中的有害成分冷凝成液体进行分离回收。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燃烧法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将VOC废气引入燃烧室，在高温下氧化分解为无害的二氧化碳和水。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当前VOC废气治理的主要技术方案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环保公益组织的角色与参与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454" b="1645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由社会各界力量自发组成的，以环境保护和公益事业为主要宗旨的非政府组织。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推动环境保护意识的普及，参与环境治理和监督，促进可持续发展等。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环保公益组织的定义与作用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环保公益组织的作用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环保公益组织定义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320" b="183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19" b="5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399" b="18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环保公益组织在VOC废气治理中的角色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提供技术支持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环保公益组织可以提供VOC废气治理的技术支持和咨询服务，帮助企业进行有效的废气治理。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倡导环保理念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通过宣传和教育活动，倡导绿色生产和生活方式，提高公众对VOC废气治理的认知和重视程度。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促进跨界合作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环保公益组织可以促进政府、企业、社会各界在VOC废气治理领域的跨界合作，共同推进环境治理进程。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该环保组织与企业合作，针对某化工企业的VOC废气排放进行治理，通过技术改造和设备更新，有效降低了废气的排放量，取得了良好的治理效果。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某环保组织与企业合作开展VOC废气治理项目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该环保组织发起了一场针对VOC废气治理的公众参与活动，通过线上线下宣传、征集意见和建议、组织志愿者等方式，提高了公众的参与度和认知度，促进了社会共治。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某环保组织发起VOC废气治理公众参与活动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环保公益组织参与VOC废气治理的案例分析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社会参与VOC废气治理的途径与方式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https://d.book118.com/207100034140006042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2024-09-16T04:42:30.723</cp:lastPrinted>
  <dcterms:created xsi:type="dcterms:W3CDTF">2024-09-15T20:42:30Z</dcterms:created>
  <dcterms:modified xsi:type="dcterms:W3CDTF">2024-09-15T20:42:32Z</dcterms:modified>
</cp:coreProperties>
</file>