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FBE1-5913-469B-80C4-934C2744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425F0-A853-416C-BFB6-BFEAD75C2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C9D72-B44B-43D1-AC22-1DAB2837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25B34-A2F9-432E-BB50-CB7A48E0C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81B64-57DC-4DE0-B74B-750A8EC8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39F75-2A76-45B6-B2C3-A9B89889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6F164-BB7F-44EB-80E1-7716EEEE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2AD8E-83B8-4AFA-99B6-A38D9E26D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A5F8E-2EF9-4193-8AA0-4D090D223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625A6-96A0-4D09-8D54-111CCDFA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B853F-C1C1-49B3-AEFE-2F562CDB7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010052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Business English Speaking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Fundamentals of Business English Speaking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Business English oral communication skills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Practice of Business English Speaking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Cultural background of spoon business English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Case Analysis of Business English Speaking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Future Development of Business English Speaking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Fundamentals of Business English Speaking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Promotion and integration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Pronunciation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Accent the stressed vegetables, use appropriate vocal sounds, and avoid strong accents or dialogues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 a falling pitch at the end of a statement, rise for a question, and vary the pitch for emphasis or to convince meaning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Business jargon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Familiarity with common business terms and abbreviations is essential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vocabulary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Words like "proposal," "contract," "quotation," etc. should be family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Phrasal verbs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Understanding Phrasal verbs like "to propose," "to agree," "to cancel," etc. is essential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vocabulary and phrases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Greetings and introductions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Business Etiquette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 proper greetings, introductions, and titles when meeting or introducing others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Conversational topics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Average personal topics and focus on business related matters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Pay attention to body language, eye contact, and pose to receive a professional image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Non verbal communication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Business English oral communication skills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Speak clearly and confidently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clear and consistent language to communicate ideas effectively Avoid using jargon or technical terms that may fuse or validate your listener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Listen activity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Listen carefully to understand the needs and expectations of your listener Show that you value their opinions and ideas, and respond appropriately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Adapt your communication style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Tailor your communication style to your listener's preferences and cultural background Use appropriate language, tone, and body language to build trust and foster positive relationships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Effective communication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Research the other party and their interests to identify potential areas of agreement and disagreement Prepare a strategy and identify your key objectives for the negotiation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techniques such as making offers, counter offers, and complications to reach a mutually beneficial agreement Be prepared to bargain and negotiate effectively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Handle conflict constructively by retaining call, attention, and open to compromise Use conflict resolution techniques such as mediation or arbitration when necessary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Prepare thoroughly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effective negotiation techniques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Manage conflict skillfully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Business negotiation skills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Speak clearly and professionally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Deliver clear and coherent speeches with proper enrollment and grammar Use language appropriate for the conference setting and audience, avoiding colloquialisms or inappropriate language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Participant activity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Contribute thoughtfully to panel discussions and Q&amp;A sessions Answer questions clearly and attentively, demonstrating knowledge and expertise in your field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Network effective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networking opportunities to meet and engage with other professionals Introduce yourself confidently, exchange business cards, and follow up with potential leads after the conference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Conference English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Practical Practice of Business English Speaking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Green guests warm and professional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appropriate greetings and introductions to make guests feel welcome and at ease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Handle basic inquiries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Answer phone calls and address guests' basic questions or inquiries about the company, products, or services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Direct guests to appropriate person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Professionally guide guests to the appropriate person or department within the company based on their needs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Business Receipt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Business Travel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Research and plan travel arrangements, including flights, accommodations, ground transportation, and local attachments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Manage travel logistics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Coordinate with suppliers, manage initiatives, and ensure travel details are well organized and on time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Conduct business during travel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Attend meetings, make presentations, and conduct negotiations effectively while traveling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Prepare for travel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Collect and organize data, information, and other materials necessary for the report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Prepare report materials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professional language and formatting to present information in a logical and organized manager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Write clear and consensus reports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Delivery reports verbally or in writing, ensuring all key points and messages are well communicated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Delivery reports effectively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Business Report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Cultural background of spoon business English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Business culture in the West is typically formal and hierarchical, with a strong emphasis on professionalism and personal branding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the West, it is important to establish trust and respect with colleagues and clients through clear communication and professionalism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Business meetings are often formal and agenda driven, with an expectation that participants will be well prepared and well versed in the topic at hand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37" r="2403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Western Business Culture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https://d.book118.com/207101005201006036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2024-09-12T03:14:50.754</cp:lastPrinted>
  <dcterms:created xsi:type="dcterms:W3CDTF">2024-09-11T19:14:50Z</dcterms:created>
  <dcterms:modified xsi:type="dcterms:W3CDTF">2024-09-11T19:14:52Z</dcterms:modified>
</cp:coreProperties>
</file>