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376.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DFD3E9-E85C-43EF-B614-04DCA984C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FEF973-EE79-45C3-9383-4802D4F31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B3EBD8-7CA1-4015-94A0-7E5AEE9785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5E7D0E-3771-4F0B-8353-199A891D4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2AE791-C031-4949-A9FB-462A5F9218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F8D96B-0596-4298-AB5C-071AA234B5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5BD94C-2806-48BF-A969-9B2B80C0CF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E84E98-46C8-43E1-8A05-CAA38F9FB9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1DA8CB-3A5A-443A-A85F-E3951CCEA4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71A461-8352-4628-A33D-1384DF6923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1D89AA-F4DC-40A3-A398-9841252DE0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75.xml" /><Relationship Id="rId11" Type="http://schemas.openxmlformats.org/officeDocument/2006/relationships/tags" Target="../tags/tag276.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tags" Target="../tags/tag274.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image" Target="../media/image5.png" /><Relationship Id="rId7" Type="http://schemas.openxmlformats.org/officeDocument/2006/relationships/tags" Target="../tags/tag27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4.xml" /><Relationship Id="rId11" Type="http://schemas.openxmlformats.org/officeDocument/2006/relationships/tags" Target="../tags/tag285.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5.png" /><Relationship Id="rId7" Type="http://schemas.openxmlformats.org/officeDocument/2006/relationships/tags" Target="../tags/tag28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image" Target="../media/image5.png" /><Relationship Id="rId7" Type="http://schemas.openxmlformats.org/officeDocument/2006/relationships/tags" Target="../tags/tag29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5.png" /><Relationship Id="rId7" Type="http://schemas.openxmlformats.org/officeDocument/2006/relationships/tags" Target="../tags/tag29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image" Target="../media/image5.png" /><Relationship Id="rId7" Type="http://schemas.openxmlformats.org/officeDocument/2006/relationships/tags" Target="../tags/tag29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2.xml" /><Relationship Id="rId11" Type="http://schemas.openxmlformats.org/officeDocument/2006/relationships/tags" Target="../tags/tag303.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image" Target="../media/image3.png" /><Relationship Id="rId9" Type="http://schemas.openxmlformats.org/officeDocument/2006/relationships/image" Target="../media/image4.sv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5.png" /><Relationship Id="rId7" Type="http://schemas.openxmlformats.org/officeDocument/2006/relationships/tags" Target="../tags/tag30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5.png" /><Relationship Id="rId7" Type="http://schemas.openxmlformats.org/officeDocument/2006/relationships/tags" Target="../tags/tag30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5.png" /><Relationship Id="rId7" Type="http://schemas.openxmlformats.org/officeDocument/2006/relationships/tags" Target="../tags/tag3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5.png" /><Relationship Id="rId7" Type="http://schemas.openxmlformats.org/officeDocument/2006/relationships/tags" Target="../tags/tag3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0.xml" /><Relationship Id="rId11" Type="http://schemas.openxmlformats.org/officeDocument/2006/relationships/tags" Target="../tags/tag321.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tags" Target="../tags/tag318.xml" /><Relationship Id="rId7" Type="http://schemas.openxmlformats.org/officeDocument/2006/relationships/tags" Target="../tags/tag319.xml" /><Relationship Id="rId8" Type="http://schemas.openxmlformats.org/officeDocument/2006/relationships/image" Target="../media/image3.png" /><Relationship Id="rId9" Type="http://schemas.openxmlformats.org/officeDocument/2006/relationships/image" Target="../media/image4.sv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6.xml" /><Relationship Id="rId11" Type="http://schemas.openxmlformats.org/officeDocument/2006/relationships/tags" Target="../tags/tag327.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tags" Target="../tags/tag324.xml" /><Relationship Id="rId7" Type="http://schemas.openxmlformats.org/officeDocument/2006/relationships/tags" Target="../tags/tag325.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image" Target="../media/image5.png" /><Relationship Id="rId7" Type="http://schemas.openxmlformats.org/officeDocument/2006/relationships/tags" Target="../tags/tag33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5.png" /><Relationship Id="rId7" Type="http://schemas.openxmlformats.org/officeDocument/2006/relationships/tags" Target="../tags/tag33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8.xml" /><Relationship Id="rId11" Type="http://schemas.openxmlformats.org/officeDocument/2006/relationships/tags" Target="../tags/tag339.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tags" Target="../tags/tag336.xml" /><Relationship Id="rId7" Type="http://schemas.openxmlformats.org/officeDocument/2006/relationships/tags" Target="../tags/tag337.xml" /><Relationship Id="rId8" Type="http://schemas.openxmlformats.org/officeDocument/2006/relationships/image" Target="../media/image3.png" /><Relationship Id="rId9" Type="http://schemas.openxmlformats.org/officeDocument/2006/relationships/image" Target="../media/image4.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5.png" /><Relationship Id="rId7" Type="http://schemas.openxmlformats.org/officeDocument/2006/relationships/tags" Target="../tags/tag34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7.xml" /><Relationship Id="rId11" Type="http://schemas.openxmlformats.org/officeDocument/2006/relationships/tags" Target="../tags/tag348.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tags" Target="../tags/tag345.xml" /><Relationship Id="rId7" Type="http://schemas.openxmlformats.org/officeDocument/2006/relationships/tags" Target="../tags/tag346.xml" /><Relationship Id="rId8" Type="http://schemas.openxmlformats.org/officeDocument/2006/relationships/image" Target="../media/image3.png" /><Relationship Id="rId9" Type="http://schemas.openxmlformats.org/officeDocument/2006/relationships/image" Target="../media/image4.sv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49.xml" /><Relationship Id="rId5" Type="http://schemas.openxmlformats.org/officeDocument/2006/relationships/tags" Target="../tags/tag350.xml" /><Relationship Id="rId6" Type="http://schemas.openxmlformats.org/officeDocument/2006/relationships/image" Target="../media/image5.png" /><Relationship Id="rId7" Type="http://schemas.openxmlformats.org/officeDocument/2006/relationships/tags" Target="../tags/tag35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6.xml" /><Relationship Id="rId11" Type="http://schemas.openxmlformats.org/officeDocument/2006/relationships/tags" Target="../tags/tag357.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tags" Target="../tags/tag354.xml" /><Relationship Id="rId7" Type="http://schemas.openxmlformats.org/officeDocument/2006/relationships/tags" Target="../tags/tag355.xml" /><Relationship Id="rId8" Type="http://schemas.openxmlformats.org/officeDocument/2006/relationships/image" Target="../media/image3.png" /><Relationship Id="rId9" Type="http://schemas.openxmlformats.org/officeDocument/2006/relationships/image" Target="../media/image4.sv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62.xml" /><Relationship Id="rId11" Type="http://schemas.openxmlformats.org/officeDocument/2006/relationships/tags" Target="../tags/tag363.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58.xml" /><Relationship Id="rId5" Type="http://schemas.openxmlformats.org/officeDocument/2006/relationships/tags" Target="../tags/tag359.xml" /><Relationship Id="rId6" Type="http://schemas.openxmlformats.org/officeDocument/2006/relationships/tags" Target="../tags/tag360.xml" /><Relationship Id="rId7" Type="http://schemas.openxmlformats.org/officeDocument/2006/relationships/tags" Target="../tags/tag361.xml" /><Relationship Id="rId8" Type="http://schemas.openxmlformats.org/officeDocument/2006/relationships/image" Target="../media/image3.png" /><Relationship Id="rId9" Type="http://schemas.openxmlformats.org/officeDocument/2006/relationships/image" Target="../media/image4.sv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5.xml" /><Relationship Id="rId3" Type="http://schemas.openxmlformats.org/officeDocument/2006/relationships/notesSlide" Target="../notesSlides/notesSlide25.xml" /><Relationship Id="rId4" Type="http://schemas.openxmlformats.org/officeDocument/2006/relationships/tags" Target="../tags/tag364.xml" /><Relationship Id="rId5" Type="http://schemas.openxmlformats.org/officeDocument/2006/relationships/tags" Target="../tags/tag365.xml" /><Relationship Id="rId6" Type="http://schemas.openxmlformats.org/officeDocument/2006/relationships/image" Target="../media/image5.png" /><Relationship Id="rId7" Type="http://schemas.openxmlformats.org/officeDocument/2006/relationships/tags" Target="../tags/tag36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71.xml" /><Relationship Id="rId11" Type="http://schemas.openxmlformats.org/officeDocument/2006/relationships/tags" Target="../tags/tag372.xml" /><Relationship Id="rId2" Type="http://schemas.openxmlformats.org/officeDocument/2006/relationships/themeOverride" Target="../theme/themeOverride26.xml" /><Relationship Id="rId3" Type="http://schemas.openxmlformats.org/officeDocument/2006/relationships/notesSlide" Target="../notesSlides/notesSlide26.xml" /><Relationship Id="rId4" Type="http://schemas.openxmlformats.org/officeDocument/2006/relationships/tags" Target="../tags/tag367.xml" /><Relationship Id="rId5" Type="http://schemas.openxmlformats.org/officeDocument/2006/relationships/tags" Target="../tags/tag368.xml" /><Relationship Id="rId6" Type="http://schemas.openxmlformats.org/officeDocument/2006/relationships/tags" Target="../tags/tag369.xml" /><Relationship Id="rId7" Type="http://schemas.openxmlformats.org/officeDocument/2006/relationships/tags" Target="../tags/tag370.xml" /><Relationship Id="rId8" Type="http://schemas.openxmlformats.org/officeDocument/2006/relationships/image" Target="../media/image3.png" /><Relationship Id="rId9" Type="http://schemas.openxmlformats.org/officeDocument/2006/relationships/image" Target="../media/image4.sv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7.xml" /><Relationship Id="rId3" Type="http://schemas.openxmlformats.org/officeDocument/2006/relationships/notesSlide" Target="../notesSlides/notesSlide27.xml" /><Relationship Id="rId4" Type="http://schemas.openxmlformats.org/officeDocument/2006/relationships/tags" Target="../tags/tag373.xml" /><Relationship Id="rId5" Type="http://schemas.openxmlformats.org/officeDocument/2006/relationships/tags" Target="../tags/tag374.xml" /><Relationship Id="rId6" Type="http://schemas.openxmlformats.org/officeDocument/2006/relationships/image" Target="../media/image5.png" /><Relationship Id="rId7" Type="http://schemas.openxmlformats.org/officeDocument/2006/relationships/tags" Target="../tags/tag37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10413114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高速切削用陶瓷刀具多尺度设计理论与切削可靠性研究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多尺度设计理论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7"/>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8"/>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9"/>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科学技术的不断发展，高速切削技术在机械制造领域的应用越来越广泛。而陶瓷刀具作为一种新型的高性能刀具材料，具有高硬度、高耐磨性、高耐高温等特点，在高速切削中具有优异的切削性能。然而，高速切削过程中陶瓷刀具的切削性能受到多种因素的影响，如刀具几何尺度、物理特性、切削参数等。因此，针对高速切削用陶瓷刀具的多尺度设计理论与切削可靠性研究具有重要的现实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多尺度设计理论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多尺度设计理论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多尺度设计理论是在不同尺度上考虑问题的设计方法，应用于高速切削用陶瓷刀具的设计中，包括几何尺度、物理尺度和时间尺度等多个方面。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多尺度设计理论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1、几何尺度：陶瓷刀具的几何形状对切削力、切削温度、刀具磨损等方面有重要影响。通过优化刀具几何形状，可以有效地提高切削效率、降低切削力、减少刀具磨损。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多尺度设计理论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2、物理尺度：陶瓷刀具的物理特性如硬度、耐磨性、抗冲击性等对切削性能有重要影响。在设计中，需要考虑刀具材料的物理特性，以提高刀具的切削性能和延长刀具使用寿命。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多尺度设计理论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3、时间尺度：在高速切削过程中，陶瓷刀具会受到高频冲击和摩擦，容易导致刀具疲劳和破损。因此，在设计中需要考虑刀具的使用寿命，采用有限元分析等方法对刀具进行疲劳分析，以优化刀具设计。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3、时间尺度：在高速切削过程中</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3、时间尺度：在高速切削过程中，陶瓷刀具会受到高频冲击和摩擦，容易导致刀具疲劳和破损</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切削力控制：切削力是影响陶瓷刀具切削性能的重要因素之一。在高速切削过程中，切削力波动会导致刀具振动，从而影响切削精度和刀具寿命。因此，需要采取有效的措施来控制切削力，如选择合适的切削参数、优化刀具几何形状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3、时间尺度：在高速切削过程中，陶瓷刀具会受到高频冲击和摩擦，容易导致刀具疲劳和破损</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切削温度控制：高速切削过程中，切削温度的升高会导致刀具磨损加剧、化学腐蚀等问题，从而影响陶瓷刀具的使用寿命和切削性能。因此，需要采取有效的措施来控制切削温度，如使用冷却液、优化机床冷却系统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3、时间尺度：在高速切削过程中，陶瓷刀具会受到高频冲击和摩擦，容易导致刀具疲劳和破损</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3、刀具磨损控制：陶瓷刀具的磨损会直接影响其使用寿命和切削性能。为了提高陶瓷刀具的切削可靠性，需要采取有效的措施来控制刀具磨损，如选用耐磨性更好的刀具材料、优化刀具几何形状等。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3、时间尺度：在高速切削过程中，陶瓷刀具会受到高频冲击和摩擦，容易导致刀具疲劳和破损</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可靠性评估：为了定量评估陶瓷刀具的切削可靠性，需要建立相应的评估指标和方法。常用的评估指标包括刀具寿命、切削效率、加工精度等。在实际应用中，可以根据具体的需求和条件选择相应的评估方法，如试验测试、数值模拟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摘要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次演示研究了多元多尺度纳米复合陶瓷刀具材料的制备及其切削性能。通过采用先进的制备技术，成功制备出具有优异力学性能和切削性能的纳米复合陶瓷刀具材料。实验结果表明，该材料具有高硬度、高耐磨性、高耐热性和良好的切削性能，可广泛应用于高速切削加工领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关键词：纳米复合陶瓷刀具材料；制备；切削性能；高速切削加工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制造业的快速发展，高速切削加工技术在航空航天、汽车、模具等领域得到了广泛应用。传统的金属刀具在高速切削加工中存在着磨损快、寿命短等问题，而陶瓷刀具具有高硬度、高耐磨性、高耐热性等优点，成为高速切削加工领域的研究热点。然而，单一陶瓷材料在高速切削加工中仍存在易断裂、韧性差等问题，因此，研究多元多尺度纳米复合陶瓷刀具材料对于提高高速切削加工效率和刀具寿命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制备方法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制备方法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次演示采用溶胶凝胶法、球磨法和热压烧结法制备多元多尺度纳米复合陶瓷刀具材料。首先，通过溶胶凝胶法制备出前驱体溶液；其次，通过球磨法制备出前驱体粉末；最后，通过热压烧结法将前驱体粉末在高温下进行烧结，得到多元多尺度纳米复合陶瓷刀具材料。</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实验结果与讨论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1、力学性能</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1、力学性能</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实验结果表明，多元多尺度纳米复合陶瓷刀具材料具有高硬度、高耐磨性和良好的韧性。与传统的金属刀具相比，该材料具有更高的硬度和耐磨性，同时避免了金属刀具易断裂的问题。此外，该材料还具有良好的抗热震性能，能够在高温下保持稳定的力学性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2、切削性能</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2、切削性能</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实验结果表明，多元多尺度纳米复合陶瓷刀具材料在高速切削加工中具有良好的切削性能。与传统的金属刀具相比，该材料具有更高的切削速度和更长的刀具寿命。此外，该材料还具有良好的切削刃保持性和稳定性，能够提高工件的加工质量和效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https://d.book118.com/207104131146006033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28</Slides>
  <Notes>27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28</vt:i4>
      </vt:variant>
    </vt:vector>
  </HeadingPairs>
  <TitlesOfParts>
    <vt:vector baseType="lpstr" size="36">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引言</vt:lpstr>
      <vt:lpstr>PowerPoint Presentation</vt:lpstr>
      <vt:lpstr>多尺度设计理论</vt:lpstr>
      <vt:lpstr>多尺度设计理论</vt:lpstr>
      <vt:lpstr>多尺度设计理论</vt:lpstr>
      <vt:lpstr>多尺度设计理论</vt:lpstr>
      <vt:lpstr>PowerPoint Presentation</vt:lpstr>
      <vt:lpstr>3、时间尺度：在高速切削过程中，陶瓷刀具会受到高频冲击和摩擦，容易导致刀具疲劳和破损</vt:lpstr>
      <vt:lpstr>3、时间尺度：在高速切削过程中，陶瓷刀具会受到高频冲击和摩擦，容易导致刀具疲劳和破损</vt:lpstr>
      <vt:lpstr>3、时间尺度：在高速切削过程中，陶瓷刀具会受到高频冲击和摩擦，容易导致刀具疲劳和破损</vt:lpstr>
      <vt:lpstr>3、时间尺度：在高速切削过程中，陶瓷刀具会受到高频冲击和摩擦，容易导致刀具疲劳和破损</vt:lpstr>
      <vt:lpstr>PowerPoint Presentation</vt:lpstr>
      <vt:lpstr>PowerPoint Presentation</vt:lpstr>
      <vt:lpstr>摘要</vt:lpstr>
      <vt:lpstr>摘要</vt:lpstr>
      <vt:lpstr>PowerPoint Presentation</vt:lpstr>
      <vt:lpstr>引言</vt:lpstr>
      <vt:lpstr>PowerPoint Presentation</vt:lpstr>
      <vt:lpstr>制备方法</vt:lpstr>
      <vt:lpstr>PowerPoint Presentation</vt:lpstr>
      <vt:lpstr>PowerPoint Presentation</vt:lpstr>
      <vt:lpstr>1、力学性能</vt:lpstr>
      <vt:lpstr>PowerPoint Presentation</vt:lpstr>
      <vt:lpstr>2、切削性能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2024-09-07T10:22:26.750</cp:lastPrinted>
  <dcterms:created xsi:type="dcterms:W3CDTF">2024-09-07T02:22:26Z</dcterms:created>
  <dcterms:modified xsi:type="dcterms:W3CDTF">2024-09-07T02:22:34Z</dcterms:modified>
</cp:coreProperties>
</file>