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3F0BD-8169-4BE1-8300-4F6993D79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ABA90-B1BD-40E6-AD55-FB2EFB6D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156D5-EB60-4217-9907-E04A7D753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F8BAD-FB81-4CC1-9108-1E02BAB11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9352D-D341-4954-85F2-976226B1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4C2AF-DCA4-4089-B7A6-9FF667F13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5D8A0-95BD-44A4-9163-97BF6C50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BDCC4-1A89-4E97-9706-D468E88A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B32C6-9A4B-4F1D-8526-35B791305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1F2FB-EC12-4601-AD1A-75ADC649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ED171-C2BF-49B4-8567-0381EA4A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04145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郑州机械研究所发展战略规划交流资料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郑州机械研究所现状分析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发展战略规划制定过程与核心内容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科技创新驱动发展战略实施路径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产业协同发展策略部署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人才队伍建设与激励机制改革方案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企业文化塑造与传播途径探讨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通过对发展战略规划的交流和讨论，激发创新思维，推动郑州机械研究所在技术、产品、市场等方面实现突破。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推动郑州机械研究所创新发展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随着机械行业的快速发展和变革，郑州机械研究所需要紧跟行业趋势，通过战略规划明确未来发展方向和重点。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通过战略规划的实施，提升郑州机械研究所的技术水平、产品质量和市场竞争力，实现可持续发展。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提高核心竞争力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介绍郑州机械研究所制定发展战略规划的整个过程，包括前期调研、分析、制定及实施计划等。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战略规划制定过程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详细阐述郑州机械研究所发展战略规划的核心内容，包括目标、定位、发展重点、实施路径等。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战略规划核心内容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汇报郑州机械研究所在实施发展战略规划过程中取得的进展和成果，以及遇到的挑战和应对措施。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战略规划实施进展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展望郑州机械研究所未来的发展方向和目标，提出进一步推动战略规划实施的建议和措施。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郑州机械研究所现状分析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郑州机械研究所采用矩阵式组织架构，包括职能部门、研究中心和实验室等。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研究所拥有一支高素质、专业化的科研团队，包括研究员、高级工程师、博士和硕士等。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00" r="47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郑州机械研究所在机械设计、制造工艺、新材料等领域拥有较强的科研实力，具备承担国家级重大科研项目的能力。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近年来，研究所取得了一系列重要科研成果，包括多项国家级科技奖励、专利申请和授权等。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科研实力与成果展示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科研实力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33" r="19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郑州机械研究所积极推进科研成果转化和产业化，与多家企业建立了长期合作关系，共同推动相关技术的应用和推广。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研究所在市场拓展方面取得了显著成效，产品广泛应用于航空、航天、汽车、能源等领域，市场份额逐年提升。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产业化发展及市场拓展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发展战略规划制定过程与核心内容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完善修订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根据专家评审意见，对战略规划进行完善修订。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邀请行业专家对战略规划进行评审，提出修改意见和建议。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围绕战略目标，制定具体的实施方案和行动计划。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前期调研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对国内外机械行业发展趋势、市场需求、竞争对手情况等进行深入调研。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基于调研结果，结合郑州机械研究所自身优势和资源条件，制定发展战略目标。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制定过程概述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成为国内一流、国际知名的机械科研机构，推动中国机械行业的技术进步和产业升级。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在机械制造、机械设计、机械材料等领域取得一批国际领先的创新成果。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通过技术转化和产业化，培育一批具有自主知识产权的高端机械产品，提升我国机械产品的国际竞争力。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产业拓展目标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建设一支高素质、专业化的人才队伍，打造具有国际影响力的人才高地。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人才队伍目标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聚焦机械制造、机械设计、机械材料等领域的关键技术，开展科研攻关和技术创新。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加强科研创新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推动技术转化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提升国际化水平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加强与企业合作，推动科研成果的转化和产业化，培育高端机械产品市场。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引进和培养一批高层次人才，打造具有国际影响力的人才团队。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加强与国际知名科研机构和企业的合作交流，提升郑州机械研究所的国际知名度和影响力。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重点任务部署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科技创新驱动发展战略实施路径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加强科研团队建设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通过引进高端人才、优化团队结构、提升团队科研能力，形成具有国际竞争力的科研团队。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加大科研投入力度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增加研发经费投入，改善科研条件，为科研人员提供充足的经费保障。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完善科技创新机制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建立科学的项目管理机制、成果评价机制、知识产权保护机制等，激发科研人员的创新活力。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提升自主创新能力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拓展产学研合作渠道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积极与高校、科研院所、企业等开展合作，共同推进技术创新和产业升级。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参与国际科技合作项目，引进国际先进技术和管理经验，提升我所的国际影响力。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鼓励科研人员将科技成果转化为实际应用，推动产学研深度融合，实现科技与经济紧密结合。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加强产学研合作与交流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建立科技成果评估、转化、推广等机制，促进科技成果的商业化应用。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完善科技成果转化机制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搭建科技成果转化平台，为科研人员和企业提供技术转移、项目孵化等服务。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加强科技成果转化平台建设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制定科技成果转化奖励政策，激发科研人员的转化积极性，推动科技成果的广泛应用。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强化科技成果转化激励机制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推进科技成果转化应用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https://d.book118.com/207104145153006031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2024-09-04T08:44:40.671</cp:lastPrinted>
  <dcterms:created xsi:type="dcterms:W3CDTF">2024-09-04T00:44:40Z</dcterms:created>
  <dcterms:modified xsi:type="dcterms:W3CDTF">2024-09-04T00:44:42Z</dcterms:modified>
</cp:coreProperties>
</file>