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CA727-6C8D-41FC-B019-D17B9E31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53F0C-F811-4621-A71A-61F29699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3EBE5-3370-4B0B-9605-25D7A68F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60CD0-324E-49F2-BEFB-7B71E837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A60D67-F357-47D2-8664-BB606D13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88BE9-82A8-41BF-AE89-DF6E4A33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CB474-2F3B-4A00-BE37-3E61C724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E5F48-4BF2-4699-BD26-B3CB9FEB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60378-FED9-4F79-8926-DC4AE370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F6166-3C8D-4785-BC75-0BC76034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85B0D-F121-4D4B-AF91-C6A3C6D3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05026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茆诗松概率论与数理统计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方差分析和回归分析初步介绍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随机过程初步介绍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必然事件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样本空间的子集，即某些可能结果的集合。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只包含一个样本点的事件。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包含样本空间中所有样本点的事件。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空集，不包含任何样本点的事件。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事件A发生的可能性大小的度量，记为P(A)。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非负性、规范性（必然事件的概率为1）、可列可加性（互不相容事件的并的概率等于各事件概率之和）。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在事件B发生的条件下，事件A发生的概率，记为P(A|B)。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P(AB)=P(A|B)P(B)=P(B|A)P(A)P(AB) = P(A|B)P(B) = P(B|A)P(A)P(AB)=P(A∣B)P(B)=P(B∣A)P(A)。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如果P(AB)=P(A)P(B)P(AB) = P(A)P(B)P(AB)=P(A)P(B)，则称事件A与事件B相互独立。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全概率公式：如果事件B1,B2,…,BnB_1, B_2, ldots, B_nB1​,B2​,…,Bn​构成一个完备事件组，且都有正概率，则对任意事件AAA，有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全概率公式：如果事件B1,B2,…,BnB_1, B_2, ldots, B_nB1​,B2​,…,Bn​构成一个完备事件组，且都有正概率，则对任意事件AAA，有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全概率公式：如果事件B1,B2,…,BnB_1, B_2, ldots, B_nB1​,B2​,…,Bn​构成一个完备事件组，且都有正概率，则对任意事件AAA，有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全概率公式：如果事件B1,B2,…,BnB_1, B_2, ldots, B_nB1​,B2​,…,Bn​构成一个完备事件组，且都有正概率，则对任意事件AAA，有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随机变量可分为离散型随机变量和连续型随机变量。离散型随机变量的取值是有限个或可列个，而连续型随机变量的取值则是充满一个区间。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分布律定义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离散型随机变量的分布律可用概率质量函数来描述，它表示随机变量取各个值的概率。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二项分布、泊松分布、几何分布等。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连续型随机变量的概率密度函数是一个非负可积函数，它描述了随机变量取值的概率分布情况。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概率密度函数定义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函数分布定义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若随机变量X的函数Y=g(X)也是随机变量，则称Y为X的函数随机变量，其分布称为函数分布。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函数分布的求法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通常通过变换法则或卷积公式来求解函数分布。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描述两个随机变量同时取值的概率分布规律，通常用一个二维表格或曲面图表示。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联合密度函数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对于连续型随机变量，联合密度函数表示两个随机变量在某一区域内取值的概率密度，其积分可得联合分布函数。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二维随机变量中，一个随机变量取某一值时，另一个随机变量取值的概率分布。可通过联合分布律对另一个随机变量求和得到。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对于连续型随机变量，边缘密度函数表示一个随机变量在某一区域内取值的概率密度，可通过联合密度函数对另一个随机变量积分得到。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边缘密度函数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在已知一个随机变量取值的条件下，另一个随机变量的概率分布。可通过联合分布律和边缘分布律计算得到。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条件密度函数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对于连续型随机变量，条件密度函数表示在已知一个随机变量取值的条件下，另一个随机变量的概率密度。可通过联合密度函数和边缘密度函数计算得到。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https://d.book118.com/207105026142006040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2024-09-13T07:07:29.379</cp:lastPrinted>
  <dcterms:created xsi:type="dcterms:W3CDTF">2024-09-12T23:07:29Z</dcterms:created>
  <dcterms:modified xsi:type="dcterms:W3CDTF">2024-09-12T23:07:31Z</dcterms:modified>
</cp:coreProperties>
</file>