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7B1F2-B915-4843-8499-C4DA3A0D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DB24A-B188-42C9-B3DE-7D53C4A3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D861A-C00B-4219-82BD-FCBDE9C8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D9148-96DF-4585-8A18-A829A3E8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34BA2-EE9C-45C1-82EC-E8DC1290E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56ADC-CCE6-4B37-B5ED-0A49C7FB7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F7FC39-62CB-40CD-936C-82B9E2609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C11F5-B8CA-4364-906C-7D4FBD4D4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8B18A-422C-47A9-BB57-C8CA8E27A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AD0E9-A470-4567-ABEF-29DDDF94B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147F6-942B-4A18-94CA-C9063346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0612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基础护理PPT课件\n## 1.肺癌概述及流行病学\n### 1.1肺癌的定义与分类\n### 1.2肺癌的发病原因与危险因素\n### 1.3肺癌的流行病学特点与趋势\n## 2.肺癌的临床表现与诊断\n### 2.1肺癌的早期症状与体征\n### 2.2肺癌的诊断方法与技术\n### 2.3肺癌的分期与评估\n## 3.肺癌的治疗方法与护理\n### 3.1肺癌的手术治疗方法与护理\n### 3.2肺癌的化疗方法与护理\n### 3.3肺癌的放疗方法与护理\n## 4.肺癌的康复与生活质量\n### 4.1肺癌患者的康复锻炼与心理调适\n### 4.2肺癌患者的营养支持与饮食护理\n### 4.3肺癌患者的生活质量评估与改善\n## 5.肺癌的预防与筛查\n### 5.1肺癌的预防策略与措施\n### 5.2肺癌的高危人群筛查与干预\n### 5.3肺癌的健康教育与健康促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肺癌基础护理PPT课件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肺癌概述及流行病学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恶性肿瘤起源于肺部组织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小细胞肺癌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鳞癌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大细胞癌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：恶性程度较高，生长速度快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肺癌的发病原因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尚未完全明确，可能与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等多种因素有关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肺癌的危险因素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：吸烟者患肺癌的风险远高于非吸烟者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：长期暴露在有害气体和颗粒物中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：有肺癌家族史的人患肺癌的风险较高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：如慢性阻塞性肺疾病、肺结核等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肺癌的流行病学特点与趋势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肺癌的流行病学特点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发病率和死亡率逐年上升，已成为全球最常见的恶性肿瘤之一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发病年龄逐渐年轻化，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40-50岁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的人群发病率上升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肺癌的流行病学趋势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随着工业化进程和人口老龄化，肺癌的发病率将继续上升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由于早期筛查和诊断技术的进步，肺癌的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五年生存率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有望提高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肺癌的临床表现与诊断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肺癌的早期症状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：尤其是早晨醒来时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痰中带血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：可能是肿瘤破裂出血所致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：持续性的胸部不适或疼痛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：呼吸困难，尤其是活动后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肺癌的体征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局限性叩诊音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：肿瘤压迫周围肺组织所致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呼吸音减弱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：肿瘤阻塞呼吸道所致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肺癌的早期症状与体征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肺癌的诊断方法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：如X线、CT、MRI等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：如血液肿瘤标志物检测、痰液细胞学检查等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：通过活检或手术切除组织进行病理学检查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肺癌的诊断技术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低剂量CT筛查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：早期发现肺结节，提高肺癌的诊断率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纤维支气管镜检查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：直接观察气管和支气管内的病变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肺癌的诊断方法与技术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肺癌的分期与评估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T分期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：根据肿瘤的大小和侵犯范围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N分期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：根据淋巴结受累情况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M分期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：根据是否有远处转移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肿瘤分期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：根据T、N、M分期判断肿瘤的严重程度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体能状况评估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：评估患者的生活质量和手术耐受能力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肺癌的治疗方法与护理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肺癌的手术治疗方法与护理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肺癌的手术治疗方法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肺叶切除术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：切除肺叶内的肿瘤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肺楔形切除术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：切除肺内的肿瘤组织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胸腔镜手术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：通过微创手术切除肺内的肿瘤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肺癌手术后的护理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：协助患者排痰，保持呼吸道通畅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：给予适当的镇痛药物，缓解患者疼痛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：密切观察患者病情，预防并发症发生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https://d.book118.com/207106126005006042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肺癌基础护理PPT课件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2024-09-15T02:23:40.159</cp:lastPrinted>
  <dcterms:created xsi:type="dcterms:W3CDTF">2024-09-14T18:23:40Z</dcterms:created>
  <dcterms:modified xsi:type="dcterms:W3CDTF">2024-09-14T18:23:42Z</dcterms:modified>
</cp:coreProperties>
</file>