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67098-BD1F-4CEB-9403-77305B91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A33DC-6C28-425C-BA67-828D733D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07011-66AC-414D-82AB-5DE80B29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91DEC-0A16-49E7-AC13-5F189C630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5181E-5414-443E-A959-ABE31C0D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9D192-E820-4391-8E87-1AC9C23A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528D8-84A0-4D12-9800-86806AB1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36433-D667-40F2-93B7-E9C2D928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F0610-857E-44C9-AD73-EF758773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4B9A5-9F17-42BD-9403-1E725AEBC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36DFB-F724-4968-AC29-D27DFFB3B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12014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甲状腺病人的护理查房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甲状腺病人的药物治疗与注意事项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甲状腺病人的病情变化与应对措施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甲状腺病人的康复与预后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甲状腺疾病概述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甲状腺的生理功能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合成与分泌甲状腺激素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甲状腺是人体重要的内分泌腺体，能够合成和分泌甲状腺激素，调节新陈代谢、生长发育等生理过程。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调节钙磷代谢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甲状腺激素对钙磷代谢具有调节作用，维持骨骼和牙齿的正常发育。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促进能量代谢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甲状腺激素能够促进能量代谢，提高机体对氧的利用效率，维持体温等生命体征。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甲状腺功能亢进症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甲状腺功能减退症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甲状腺结节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甲状腺疾病的分类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620" r="116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甲状腺激素分泌过多，导致机体代谢亢进，引起心悸、出汗、消瘦等症状。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甲状腺激素分泌不足，导致机体代谢减缓，引起乏力、畏寒、水肿等症状。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甲状腺内出现肿块，可伴随吞咽动作上下移动，多数为良性病变，少数可能恶变。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甲状腺组织的恶性病变，早期无明显症状，晚期可出现颈部淋巴结转移等症状。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甲状腺疾病的常见症状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甲状腺肿大或结节可在颈部触及，随吞咽动作上下移动。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甲状腺肿大压迫气管导致呼吸困难，严重时可引起窒息。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甲状腺功能亢进时，机体代谢亢进导致心悸、烦躁等症状。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甲状腺功能减退时，机体代谢减缓导致乏力、畏寒等症状。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颈部增粗或肿块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心悸、烦躁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乏力、畏寒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甲状腺病人的日常护理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合理饮食对甲状腺病人的康复至关重要，需根据病情制定个性化的饮食方案。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甲状腺病人应保持营养均衡，多摄入富含蛋白质、维生素和矿物质的食物，如鱼、瘦肉、豆类、新鲜蔬菜和水果等。同时，应避免食用高碘食物，如海带、紫菜等，以免加重病情。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适量的运动和休息对甲状腺病人的康复有益，应根据个人情况进行合理安排。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甲状腺病人应根据自身身体状况选择合适的运动方式，如散步、太极拳等，以增强体质。同时，应保持充足的休息，避免过度劳累，以免加重病情。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219" r="30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甲状腺病人的心理状态对康复影响较大，应给予适当的心理支持和护理。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医护人员和家属应关注甲状腺病人的情绪变化，给予关心和支持，帮助其树立战胜疾病的信心。同时，应避免不良情绪的影响，如焦虑、抑郁等，以免加重病情。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定期监测病情变化并及时记录，有助于了解治疗效果和调整治疗方案。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甲状腺病人应定期进行甲状腺功能检查，了解病情变化情况。同时，应记录每日的身体状况、症状表现和用药情况等，以便于医护人员进行评估和治疗方案的调整。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甲状腺病人的药物治疗与注意事项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https://d.book118.com/207112014130006026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2024-08-31T22:26:50.425</cp:lastPrinted>
  <dcterms:created xsi:type="dcterms:W3CDTF">2024-08-31T14:26:50Z</dcterms:created>
  <dcterms:modified xsi:type="dcterms:W3CDTF">2024-08-31T14:26:52Z</dcterms:modified>
</cp:coreProperties>
</file>