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FGEEW+MS-UIGothic"/>
      <p:regular r:id="rId16"/>
    </p:embeddedFont>
    <p:embeddedFont>
      <p:font typeface="OWTWOK+VCWDBC+MicrosoftYaHei-Bold"/>
      <p:regular r:id="rId17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F522F-5D40-4F79-8E63-C226C56E0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41C3-CD53-4CE9-853D-A1B258A0F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6870C-4478-4901-A9DE-03201F53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F0A44-2A0B-4735-8B71-1F474870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E1393-06E7-4293-95A2-C11F1227F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A1BBC-0E78-4C49-945D-C553B0BC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08641-49CF-4884-82FE-3E3C4A0D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BC830-5282-4A03-963B-50BBD5B82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986CA-B21C-4965-8ACA-3F7163C3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42E73-5055-4AD5-8F05-724D442E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127C6-D8E4-4197-AC90-59FCD1C2A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12200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68295" y="2301759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NFGEEW+MS-UIGothic"/>
                <a:cs typeface="NFGEEW+MS-UIGothic"/>
              </a:rPr>
              <a:t>鄂西古村落彭家寨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NFGEEW+MS-UIGothic"/>
                <a:cs typeface="NFGEE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NFGEEW+MS-UIGothic"/>
                <a:cs typeface="NFGEEW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2730" y="312562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GEEW+MS-UIGothic"/>
                <a:cs typeface="NFGEEW+MS-UIGothic"/>
              </a:rPr>
              <a:t>彭家寨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3600">
                <a:solidFill>
                  <a:srgbClr val="FFFFFF"/>
                </a:solidFill>
                <a:latin typeface="NFGEEW+MS-UIGothic"/>
                <a:cs typeface="NFGEEW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WTWOK+VCWDBC+MicrosoftYaHei-Bold"/>
                <a:cs typeface="OWTWOK+VCWDB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OWTWOK+VCWDBC+MicrosoftYaHei-Bold"/>
                <a:cs typeface="OWTWOK+VCWDB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彭家寨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史悠久，最早可追溯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至明朝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在清朝和民国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期，彭家寨曾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是当地著名的商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集散地，繁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荣一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随着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代社会的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展，彭家寨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边缘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化，但仍保留了大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迹和文化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文化特色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彭家寨以其保存完好的土家建筑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寨内有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土家民居，多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构、黑瓦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郁的地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方特色。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彭家寨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有丰富的民俗文化，如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土家山歌、舞蹈、婚嫁等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传统习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俗得到了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承和保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4114" y="4623172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格和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文化而著称。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GEEW+MS-UIGothic"/>
                <a:cs typeface="NFGEEW+MS-UIGothic"/>
              </a:rPr>
              <a:t>彭家寨建筑特色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建筑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彭家寨的建筑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格独特，融合了土家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族的建筑元素，具有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郁的地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方特色。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建筑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细节处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理精致，如雕花窗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、檐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下挂落等，展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出高超的工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建筑外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以土黄色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主色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，采用木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构、小青瓦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DFD"/>
                </a:solidFill>
                <a:latin typeface="NFGEEW+MS-UIGothic"/>
                <a:cs typeface="NFGEEW+MS-UIGothic"/>
              </a:rPr>
              <a:t>得古朴典雅。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建筑材料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FGEEW+MS-UIGothic"/>
                <a:cs typeface="NFGEEW+MS-UIGothic"/>
              </a:rPr>
              <a:t>建筑布局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彭家寨的建筑布局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凑，以家族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位，形成多个院落。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院落之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狭窄的小巷相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，形成独特的村落空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建筑朝向以向阳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主，注重采光和通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，建筑与自然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境融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一体，体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人与自然和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NFGEEW+MS-UIGothic"/>
                <a:cs typeface="NFGEEW+MS-UIGothic"/>
              </a:rPr>
              <a:t>共生的理念。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31256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FGEEW+MS-UIGothic"/>
                <a:cs typeface="NFGEEW+MS-UIGothic"/>
              </a:rPr>
              <a:t>彭家寨的民俗文化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https://d.book118.com/207112200063006042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NFGEEW+MS-UIGothic</vt:lpstr>
      <vt:lpstr>SimSun</vt:lpstr>
      <vt:lpstr>OWTWOK+VCWDBC+MicrosoftYaHei-Bold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2024-09-15T16:57:30.167</cp:lastPrinted>
  <dcterms:created xsi:type="dcterms:W3CDTF">2024-09-15T08:57:30Z</dcterms:created>
  <dcterms:modified xsi:type="dcterms:W3CDTF">2024-09-15T08:57:31Z</dcterms:modified>
</cp:coreProperties>
</file>