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36B30-BBCF-4FE8-A708-66CAB5CED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07E2C-8897-4B14-9D22-D8565EBFE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4BA86-56F3-4D14-B5BE-4DBD5B85B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B9D30-E10E-4A04-8C08-D53561B20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2B4C3F-E01A-4F17-9D6B-FA773D6F7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3100D-3F99-4CAB-9884-0C49722B5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3D284F-B21D-463B-B0BA-18A9992E3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EA1F0-951F-49BF-ABB7-95CA46773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35317-5BC2-4B13-B4BA-17E79BE79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959E7-43F6-485B-85C6-85582F592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34D46-82D6-4225-AC25-960D6F0C9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210411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器官移植科医生述职报告器官移植手术的技术改进和术后效果评估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器官移植手术技术改进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术后效果评估方法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技术改进对术后效果影响分析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阐述本次述职报告的目的：汇报器官移植手术的技术改进和术后效果评估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介绍器官移植手术在医学领域的重要性和发展历程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涵盖近年来器官移植手术的技术创新和改进措施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汇报针对不同器官移植手术的术后效果评估情况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分析当前器官移植手术面临的挑战和未来发展趋势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器官移植手术技术改进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手术器械与设备更新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引入机器人辅助手术系统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提高手术精度，减少医生操作难度和疲劳度。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采用新型手术器械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如超声刀、激光刀等，使切割、止血等操作更为便捷、高效。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引进高清三维成像设备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为医生提供更准确的手术视野，提高手术安全性。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加强医生手术技能培训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提高医生手术操作水平，确保手术质量。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推广微创手术技术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如腹腔镜、胸腔镜等，减少手术创伤，加速患者康复。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采用无血或少血手术技术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降低输血需求，减少并发症风险。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手术操作技巧提升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完善术前评估体系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强化术后监护与治疗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加强患者心理支持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推广快速康复理念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围手术期管理优化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对患者进行全面、准确的评估，制定个性化手术方案。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提供心理咨询服务，帮助患者缓解焦虑、恐惧等不良情绪。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确保患者术后生命体征平稳，及时处理并发症。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通过多学科协作，促进患者术后早期康复，提高生活质量。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术后效果评估方法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统计患者术后1个月、3个月、6个月的生存率，以评估手术急性期的效果。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短期生存率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观察患者术后1年、3年、5年的生存率，分析手术对患者中期生存的影响。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中期生存率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追踪患者10年及以上的生存率，评估手术对患者长期生存的影响。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长期生存率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生存率分析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记录术后1个月内发生的并发症，如感染、排斥反应等。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早期并发症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观察术后1年内出现的并发症，如器官功能异常、慢性排斥等。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追踪术后多年可能出现的并发症，如恶性肿瘤、慢性移植物功能衰竭等。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并发症发生率统计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评估患者术后器官功能恢复情况，如呼吸、循环、消化等系统功能的改善。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生理功能评价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了解患者术后心理状态，包括焦虑、抑郁等情绪问题，以及心理适应情况。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评估患者术后回归社会的能力，包括工作、学习、家庭等方面的表现。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社会功能评价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患者生活质量评价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https://d.book118.com/207121041126006033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2024-09-07T05:09:03.791</cp:lastPrinted>
  <dcterms:created xsi:type="dcterms:W3CDTF">2024-09-06T21:09:03Z</dcterms:created>
  <dcterms:modified xsi:type="dcterms:W3CDTF">2024-09-06T21:09:05Z</dcterms:modified>
</cp:coreProperties>
</file>