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F8918-07F8-4C8B-9A4E-8953D6FE6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D1FE2-4A60-4D69-B7F6-3E3D57AEB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5639E-253F-4DBE-AABF-F4968D34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E4E50-0049-44A4-836A-2C147B55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14EBC5-3DFA-473C-91D5-9FE2F4EF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6C2E9A-B170-4848-8DBE-339282F24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178402-8EC8-4FF5-ABB3-C529F2B71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66BCA5-4AC0-4666-98B0-0D854B145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0BDFA-A371-4FE8-8928-8F51EAE0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AFF36-7DE3-4807-90DA-80017F138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6CEA8-4032-4638-B194-974432A4C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1052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证券投资管理教学课件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证券投资理论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证券投资分析方法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证券投资策略与技巧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高风险与高收益并存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投资方式灵活多样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投资期限可长可短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证券投资的定义与特点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证券市场波动大，投资者需承担一定风险，但同时可能获得较高的收益。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证券投资是指投资者通过购买股票、债券等有价证券，以获取收益的行为。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投资者可根据自身需求，选择长期持有或短期交易。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投资者可根据自身风险偏好和资金状况，选择不同的投资品种和策略。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股票、债券、基金、衍生品等。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企业通过发行股票和债券等有价证券，筹集所需资金。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筹集资金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投资者通过买卖证券，实现资本的增值。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资本增值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政府通过调节证券市场，实现宏观经济调控。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宏观调控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证券投资的种类与功能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发行与交易机制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信息披露机制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证券市场的参与者与运行机制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投资者、证券发行者、中介机构、监管机构等。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证券发行者通过中介机构发行证券，投资者在证券市场进行买卖。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政府和监管机构对证券市场进行监管，维护市场秩序。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上市公司需按规定披露财务和经营信息，确保信息透明。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资本资产定价理论是现代金融理论的重要基石，它为投资者提供了评估风险和回报的方法。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资本资产定价理论认为，风险和回报之间存在正相关关系，投资者可以通过多样化投资来降低非系统性风险，而系统性风险则无法通过多样化来降低。该理论的核心是CAPM模型，用于评估单个证券的风险和回报。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资本资产定价理论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有效市场理论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有效市场理论基于随机漫步假设，认为市场价格反映了所有公开信息，因此预测市场走势是不可能的。该理论对于投资者决策具有重要指导意义，提示投资者应关注市场走势而非预测未来。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有效市场理论认为市场能够充分反映所有可用信息，价格变动是随机的，投资者无法通过分析信息获得超额收益。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行为金融学理论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行为金融学理论关注投资者心理和行为对投资决策的影响，挑战了传统金融理论的假设。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行为金融学理论认为投资者并非完全理性，而是受到心理偏差和情绪的影响。该理论解释了市场异常现象和投资者行为，为投资者提供了更加贴近现实的决策框架。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除了上述主要理论外，证券投资领域还有许多其他重要的理论和观点。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这些理论和观点包括套利定价理论、期权定价模型、投资组合优化理论等。这些理论和模型为投资者提供了更加全面和深入的视角，有助于投资者做出更加明智的决策。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其他重要理论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股票种类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83" r="558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33" r="3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股票是公司发行的一种所有权凭证，代表股东对公司的所有权。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按照不同的分类标准，股票可以分为普通股和优先股、A股和B股等。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股票市场是买卖股票的场所，包括证券交易所和场外交易市场等。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债券是发行人发行的一种债务凭证，代表持有人对发行人的债权。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债券风险与收益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67" r="13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按照不同的分类标准，债券可以分为国债、企业债、金融债等。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债券的风险和收益与发行人的信用评级、债券的期限等因素相关。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基金是由专业投资机构管理的集合投资工具，通过集合投资的方式实现资产的增值。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按照不同的投资目标和策略，基金可以分为股票型基金、债券型基金、混合型基金等。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基金种类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基金的管理包括投资决策、风险控制、收益分配等方面。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https://d.book118.com/207121052025006042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2024-09-15T08:20:14.222</cp:lastPrinted>
  <dcterms:created xsi:type="dcterms:W3CDTF">2024-09-15T00:20:14Z</dcterms:created>
  <dcterms:modified xsi:type="dcterms:W3CDTF">2024-09-15T00:20:16Z</dcterms:modified>
</cp:coreProperties>
</file>