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E00C3-7136-4435-911C-DAF65DF50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B26D7-73D7-48DD-B568-BD60B6F79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FD389-326E-4676-8F97-89EA7FA15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906F4-F2BF-4AD9-9C60-CC0294FC7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C79AC-882D-4FE5-B748-EC7EA7C5F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B05E4B-7BCE-486F-9EBE-77A75E6ED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E26D4D-19F8-436F-89EC-522402689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A456B-0BB2-40F0-B23B-A3ACF517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E2044-5AB3-4E5D-AA1C-7F78E367A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CFC47-B54F-4251-9661-587CC8F21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31493-89C9-4DF6-9A3A-2F54B3D91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22123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下肢静脉血栓饮食护理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40" r="329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什么是下肢静脉血栓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下肢静脉血栓形成后，患者可能会出现下肢肿胀、疼痛、皮肤温度升高等症状，严重时可能导致下肢坏死。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下肢静脉血栓是指下肢静脉内血液凝结，阻塞血管，导致静脉回流受阻的一种疾病。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558" b="165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2963" r="129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下肢静脉血栓的成因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血流缓慢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长时间保持同一姿势，如久坐、久站等，导致下肢血流缓慢，容易形成血栓。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血管壁损伤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外伤、手术、肿瘤等原因导致血管壁受损，使得血小板等凝血因子在受损部位聚集，形成血栓。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高凝状态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某些疾病如恶性肿瘤、风湿免疫性疾病等，或服用某些药物如激素等，可能导致血液处于高凝状态，增加血栓形成的风险。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下肢肿胀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皮肤温度升高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浅静脉曲张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下肢静脉血栓的症状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21940" b="2194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由于静脉回流受阻，患者会出现下肢肿胀的症状。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下肢静脉血栓患者通常会感到下肢疼痛，尤其是在行走或长时间保持同一姿势后。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由于血液循环不畅，下肢静脉血栓患者的皮肤温度可能会升高。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部分患者可能出现浅静脉曲张的症状。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饮食护理的重要性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饮食对下肢静脉血栓的影响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饮食中的高脂肪、高糖分、高盐分等成分会增加血液粘稠度，影响血液循环，从而加重下肢静脉血栓的症状。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饮食中的纤维素、维生素等成分有助于降低血液粘稠度，改善血液循环，有助于缓解下肢静脉血栓的症状。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控制脂肪摄入，选择低脂肪的食品，避免食用高脂肪、高胆固醇的食物，如油炸食品、动物内脏等。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适量摄入蛋白质，选择低脂、高蛋白的食品，如鱼、瘦肉、豆类等。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44" r="964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增加膳食纤维的摄入，如蔬菜、水果、全谷类食物等，有助于降低血液粘稠度，改善血液循环。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正确的饮食习惯对病情的改善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高脂肪饮食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高脂肪食物的摄入会增加血液中的脂肪含量，导致血液粘稠度增加，加重下肢静脉血栓的症状。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缺乏膳食纤维的饮食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缺乏膳食纤维的饮食会导致便秘，影响血液循环，从而加重下肢静脉血栓的症状。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高盐饮食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过多的盐摄入会导致体内水分滞留，增加血液粘稠度，加重下肢静脉血栓的症状。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错误的饮食习惯可能加重病情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饮食建议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高纤维饮食有助于保持肠道通畅，降低血液粘稠度，预防下肢静脉血栓形成。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增加蔬菜、水果、全谷类等高纤维食物的摄入，如菠菜、芹菜、苹果、燕麦等。这些食物富含膳食纤维，有助于改善肠道蠕动，减少血液中的有害物质，降低血栓形成的风险。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高纤维饮食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低脂饮食有助于降低血液中的脂肪含量，减轻血管负担，预防下肢静脉血栓形成。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减少高脂肪食物的摄入，如油炸食品、肥肉、黄油等。适当摄入低脂肪的蛋白质来源，如鱼、鸡胸肉、豆类等。同时，应选择健康的烹饪方式，如蒸、煮、烤等，避免过多油脂的摄入。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低脂饮食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https://d.book118.com/207122123065006035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2024-09-09T22:33:46.654</cp:lastPrinted>
  <dcterms:created xsi:type="dcterms:W3CDTF">2024-09-09T14:33:46Z</dcterms:created>
  <dcterms:modified xsi:type="dcterms:W3CDTF">2024-09-09T14:33:48Z</dcterms:modified>
</cp:coreProperties>
</file>