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745AA-6E6A-405F-9CB9-C5E2ECA8B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0D458-2337-42A9-97A1-B1BAFFBB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64578-F749-4846-8C25-D43765419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84217-7EF5-45B1-B181-61C1B71AE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B61F4B-C0E0-47FC-A10B-B30CEA9B3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804A0-4FAD-4AD9-93A3-B80D7DF21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51A31-D7EE-472C-8C5A-5DFC383B1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3C43F-D43C-4B60-AB1E-250FC1436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73373-4081-47A8-AFF6-51D56CB7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F9A03-311A-457A-BFF3-5D44E801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B200E-5044-489E-8BB5-08A3715B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23143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专业图片ppt素材精选\n## 1.护理专业概述及发展现状\n### 1.1护理专业的起源与历史背景\n### 1.2护理专业的核心知识与技能\n### 1.3护理专业在国内外的发展趋势\n## 2.护理专业图片素材分类\n### 2.1护理实践场景图片\n### 2.2护理教育与培训图片\n### 2.3护理管理与领导力图片\n## 3.护理专业图片素材应用场景\n### 3.1护理教学中的图片素材应用\n### 3.2护理研究中的图片素材应用\n### 3.3护理宣传与科普中的图片素材应用\n## 4.护理专业图片素材获取途径\n### 4.1从专业书籍与期刊中获取图片素材\n### 4.2从护理实践中拍摄与收集图片素材\n### 4.3从互联网上搜索与下载图片素材\n## 5.护理专业图片素材版权与使用规范\n### 5.1了解图片素材的版权信息\n### 5.2遵循图片素材的使用许可\n### 5.3尊重图片素材的创作与劳动成果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护理专业图片ppt素材精选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护理专业概述及发展现状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护理专业的起源与历史背景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古代护理：宗教、家庭、地区间的护理传统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中世纪护理：修道院和医院的发展，护理工作的专业化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近现代护理：南丁格尔创立护理专业，护理教育体系的建立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护理专业的历史发展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19世纪：护理教育的兴起，护理专业地位的确立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20世纪：护理理论的丰富，护理实践的拓展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21世纪：护理信息化的推进，护理国际化的加速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护理专业的重大事件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南丁格尔奖的设立：表彰护理领域的杰出贡献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护理教育体系的完善：适应社会需求，提高护理教育质量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护理法规的制定：保障护理人员的权益，规范护理行为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护理专业的核心知识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基础医学知识：生理学、病理学、药理学等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临床护理知识：内科护理、外科护理、儿科护理等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护理管理知识：护理组织、护理质量、护理安全等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护理专业的核心技能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护理技能：静脉输液、导尿、心肺复苏等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沟通技能：患者心理护理、家属沟通、团队协作等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教育技能：护理教育、培训、指导等</a:t>
                </a:r>
                <a:endParaRPr/>
              </a:p>
            </p:txBody>
          </p:sp>
          <p:pic>
            <p:nvPicPr>
              <p:cNvPr id="1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护理专业的伦理素养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患者权益保护：尊重患者，保护患者隐私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专业道德原则：诚实守信，敬业奉献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人文关怀：关爱患者，关注社会</a:t>
                </a:r>
                <a:endParaRPr/>
              </a:p>
            </p:txBody>
          </p:sp>
          <p:pic>
            <p:nvPicPr>
              <p:cNvPr id="1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护理专业的核心知识与技能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国内护理专业发展趋势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护理教育体系的改革：适应社会需求，提高教育质量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护理服务模式的创新：家庭医生签约服务，医养结合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护理信息化的推进：护理信息化建设，提高护理效率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国际护理专业发展趋势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护理国际化的加速：跨国护理合作，护理人才交流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护理领域的技术创新：护理机器人、远程护理等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护理教育体系的完善：适应全球护理需求，提高护理教育质量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护理专业在国内外的发展趋势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护理专业图片素材分类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病房护理：病情观察、护理操作、患者心理护理等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急诊护理：急救措施、病情评估、团队协作等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社区护理：家庭访视、健康指导、慢性病管理服务等</a:t>
                </a:r>
                <a:endParaRPr/>
              </a:p>
            </p:txBody>
          </p:sp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临床护理实践图片</a:t>
                </a:r>
                <a:endParaRPr/>
              </a:p>
            </p:txBody>
          </p:sp>
        </p:grpSp>
        <p:grpSp>
          <p:nvGrpSpPr>
            <p:cNvPr id="22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课堂教学：理论讲解、案例分析、实践操作等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实践教学：临床实习、模拟实训、护理技能培训等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教育评价：学生评价、教师评价、教学质量监控等</a:t>
                </a:r>
                <a:endParaRPr/>
              </a:p>
            </p:txBody>
          </p:sp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护理教育实践图片</a:t>
                </a:r>
                <a:endParaRPr/>
              </a:p>
            </p:txBody>
          </p:sp>
        </p:grpSp>
        <p:grpSp>
          <p:nvGrpSpPr>
            <p:cNvPr id="22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护理组织：护理部的设置、护理团队的构建等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护理质量：护理制度的制定、护理质量的监控等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护理安全：护理风险的预防、护理纠纷的处理等</a:t>
                </a:r>
                <a:endParaRPr/>
              </a:p>
            </p:txBody>
          </p:sp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护理管理实践图片</a:t>
                </a:r>
                <a:endParaRPr/>
              </a:p>
            </p:txBody>
          </p:sp>
        </p:grpSp>
      </p:grpSp>
      <p:pic>
        <p:nvPicPr>
          <p:cNvPr id="22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护理实践场景图片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护理教育图片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护理课程设置：理论课程、实践课程、人文课程等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护理教学方法：讲授法、讨论法、案例教学法等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护理教育评估：学生成绩评价、教师评价、教学质量监控等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护理培训图片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护理技能培训：静脉输液、导尿、心肺复苏等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护理教育培训：护理教育、培训、指导等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护理培训评估：培训效果评价、培训质量监控等</a:t>
                </a:r>
                <a:endParaRPr/>
              </a:p>
            </p:txBody>
          </p:sp>
        </p:grpSp>
        <p:grpSp>
          <p:nvGrpSpPr>
            <p:cNvPr id="24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护理教育与培训的发展</a:t>
                </a:r>
                <a:endParaRPr/>
              </a:p>
            </p:txBody>
          </p:sp>
          <p:sp>
            <p:nvSpPr>
              <p:cNvPr id="24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护理教育体系的改革：适应社会需求，提高教育质量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护理培训模式的创新：线上线下结合，提高培训效果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护理教育与培训的国际化：跨国护理合作，提高护理教育水平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护理教育与培训图片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护理管理图片</a:t>
                </a:r>
                <a:endParaRPr/>
              </a:p>
            </p:txBody>
          </p:sp>
          <p:sp>
            <p:nvSpPr>
              <p:cNvPr id="2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护理组织结构：护理部的设置、护理团队的构建等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护理管理制度：护理制度的制定、护理质量的监控等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护理管理策略：护理风险的预防、护理纠纷的处理等</a:t>
                </a:r>
                <a:endParaRPr/>
              </a:p>
            </p:txBody>
          </p:sp>
        </p:grpSp>
        <p:grpSp>
          <p:nvGrpSpPr>
            <p:cNvPr id="2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护理领导力图片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护理领导风格：民主式领导、权威式领导、教练式领导等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护理领导力发展：领导力的培养、领导力的提升等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护理领导力评估：领导效果评价、领导力监控等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护理管理与领导力的发展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护理管理模式的创新：适应社会发展，提高护理管理水平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护理领导力培养：提高护理领导能力，促进护理团队发展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护理管理与领导力的国际化：跨国护理合作，提高护理管理水平</a:t>
                </a:r>
                <a:endParaRPr/>
              </a:p>
            </p:txBody>
          </p:sp>
        </p:grpSp>
      </p:grpSp>
      <p:pic>
        <p:nvPicPr>
          <p:cNvPr id="2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护理管理与领导力图片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护理专业图片素材应用场景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护理理论教学中的图片素材应用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用图片展示护理知识：生理结构、病理变化、药物作用等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用图片辅助护理讲解：操作步骤、护理流程、患者案例等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用图片激发学生兴趣：护理场景、护理人物、护理成果等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护理实践教学中的图片素材应用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用图片指导护理操作：操作示范、操作步骤、操作注意事项等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用图片展示护理实践：临床护理、护理教育、护理管理实践等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用图片评价护理效果：护理成果展示、护理质量监控、护理满意度等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护理教学中的图片素材应用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https://d.book118.com/207123143016006043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护理专业图片ppt素材精选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2024-09-16T19:01:21.716</cp:lastPrinted>
  <dcterms:created xsi:type="dcterms:W3CDTF">2024-09-16T11:01:21Z</dcterms:created>
  <dcterms:modified xsi:type="dcterms:W3CDTF">2024-09-16T11:01:23Z</dcterms:modified>
</cp:coreProperties>
</file>