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8CC36A-F5F9-4CFD-AB64-82680CB46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CAEBB2-026E-4A7D-884D-AE8B97534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55757F-C4C1-4A0E-A3B2-8EDB50880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1FBE46-C9CB-4D90-B7A6-42CFCCC45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806804-86B2-4836-9D7B-ECD925B7D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ECF61E-50EE-4650-BBD5-B2CC07A3A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D97175-BDAB-434D-87D6-74ECCA450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FECA7E-207F-49DA-BC39-3C6D60072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988168-11DB-41BB-82A4-77C523FC9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2AB40C-0BCC-45A3-8454-C87C757CF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D4D015-3537-4B84-9775-AA6FFBFD7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5.jpeg" /><Relationship Id="rId4" Type="http://schemas.openxmlformats.org/officeDocument/2006/relationships/image" Target="../media/image18.jpeg" /><Relationship Id="rId5" Type="http://schemas.openxmlformats.org/officeDocument/2006/relationships/image" Target="../media/image20.jpeg" /><Relationship Id="rId6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12502306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企业法律问题排查与处理指南实践课件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企业法律环境概述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企业内部法律问题排查方法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外部法律环境应对策略与实践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典型案例分析与经验总结分享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企业法律风险防范体系构建与完善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完善企业法律问题解决机制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企业法律环境概述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包括宪法、行政法、民法、商法、刑法、程序法等基本法律部门，以及各部门下的具体法律法规。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法律体系框架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具有国家意志性、物质制约性、强制性、普遍约束性、权利义务一致性等。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法律体系框架及特点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反不正当竞争法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维护市场竞争秩序，保护经营者和消费者的合法权益。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保护创新者的知识产权，促进技术创新和文化繁荣。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劳动法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保护劳动者的合法权益，调整劳动关系。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公司法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规范公司的组织和行为，保护公司、股东和债权人的合法权益。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明确合同当事人的权利和义务，保障合同的有效履行。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企业经营活动中涉及的主要法律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预防法律风险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降低经济损失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提高企业合规性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法律风险识别与评估重要性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通过识别和评估法律风险，企业可以及时发现潜在的法律问题，并采取相应措施进行预防。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识别和评估法律风险有助于企业了解自身在法律法规方面的合规性，避免违法行为的发生。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法律风险可能导致企业面临重大的经济损失，识别和评估法律风险有助于企业提前采取措施降低损失。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通过有效的法律风险管理，企业可以规范自身经营行为，提高信誉度和市场竞争力。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企业内部法律问题排查方法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核查对方当事人的主体资格、资信状况等，确保合同有效性。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合同主体资格审查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合同条款审查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合同履行过程监控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对合同条款进行全面审查，包括标的、数量、质量、价款、履行期限等，避免潜在纠纷。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定期对合同履行情况进行监控，确保双方按约履行，及时处理违约情况。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合同管理风险点排查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明确企业知识产权的权属状况，包括专利、商标、著作权等。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知识产权权属确认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定期监测市场侵权情况，及时发现并处理侵权行为。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知识产权侵权监测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建立完善的知识产权管理制度，规范知识产权的申请、维护、转让等流程。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知识产权管理规范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知识产权保护风险点排查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劳动用工合规性风险点排查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用工合同签订情况检查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核查企业与员工签订的劳动合同是否合法、有效，是否明确双方权利义务。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工资福利发放合规性审查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审查企业工资福利发放是否符合法律法规规定，是否存在拖欠、克扣等情况。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社会保险缴纳情况核查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核查企业是否按时足额为员工缴纳社会保险费用。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税收筹划方案合规性评估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对企业税收筹划方案进行评估，确保其符合法律法规规定，避免潜在税务风险。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税务登记及纳税申报情况检查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核查企业是否按照规定进行税务登记和纳税申报，是否存在漏报、瞒报等情况。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税收优惠政策利用情况审查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审查企业是否合理利用税收优惠政策，是否存在违规享受税收优惠的情况。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税务筹划合规性风险点排查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外部法律环境应对策略与实践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政策法规变动应对措施制定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设立专门团队负责跟踪政策法规动态，及时获取最新信息。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对政策法规变动进行影响评估，分析可能对企业产生的具体影响。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根据评估结果制定应对措施，包括调整企业战略、修改内部管理制度等。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加强与政府部门的沟通，争取政策支持和指导。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1117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深入了解所在行业的法律法规和监管要求，确保企业合规经营。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定期组织内部培训，提高员工对行业标准和监管要求的认知。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定期对企业经营行为进行自我审查，及时发现并纠正违规行为。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积极配合政府部门的监管工作，如实提供相关资料和信息。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行业标准遵守与监管要求响应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建立完善的第三方合作方信用评估体系，对合作方进行全面审查。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加强与合作方的合同管理，明确双方的权利和义务。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定期对合作方进行信用评级，根据评级结果调整合作策略。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对合作过程中出现的风险进行及时预警和防控。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第三方合作方信用评估及风险控制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加强企业内部消费者权益保护意识教育，提高员工服务意识。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设立专门渠道接受消费者投诉和建议，及时回应消费者关切。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完善消费者权益保护制度，确保消费者合法权益得到保障。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定期开展消费者权益保护宣传活动，提高消费者自我保护能力。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8041" b="18041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8041" b="18041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8041" b="18041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消费者权益保护意识提升举措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https://d.book118.com/207125023064006044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2024-09-18T21:13:26.975</cp:lastPrinted>
  <dcterms:created xsi:type="dcterms:W3CDTF">2024-09-18T13:13:26Z</dcterms:created>
  <dcterms:modified xsi:type="dcterms:W3CDTF">2024-09-18T13:13:29Z</dcterms:modified>
</cp:coreProperties>
</file>