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B5500-6D90-4715-9DD6-F9C0984A3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A6328-F085-40DB-A292-241C74749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17B60-F82C-4670-AE1A-3A20C470A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5E6E5-172F-405E-A9C9-1AD485461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F91A08-57DB-4F4D-A271-85EAA03C0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66E8A0-D843-4376-BB1C-0E8FD6CAB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45077A-31CA-4713-AF6F-ECCF6DD48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966CD-BB62-4DF0-932D-C16AA001E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E2914-5637-46F2-B454-33C104C26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3749B-476A-4C2E-9FAB-906C31C28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56D86-D524-46D3-BD1F-A6A459315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25036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淮北市国土资源系统档案培训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档案基础知识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国土资源档案特点及要求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数字化技术在档案管理中应用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实际操作与案例分析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档案管理方式落后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目前档案管理方式较为传统，数字化、信息化程度较低，管理效率有待提高。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档案管理人员素质参差不齐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档案管理人员专业水平参差不齐，对档案管理的重视程度也有待提高。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国土资源档案数量庞大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淮北市国土资源系统涉及大量土地、矿产等档案，数量庞大且不断增长。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淮北市国土资源系统现状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提高国土资源管理效率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通过数字化、信息化手段对档案进行管理，可以提高管理效率，减少人力物力投入。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推动国土资源系统数字化转型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档案管理是国土资源系统数字化转型的重要组成部分，加强档案管理有助于推动整个系统的数字化转型。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保障国土资源信息安全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档案是国土资源管理的基础，加强档案管理有助于保障国土资源信息安全，维护国家利益。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档案管理重要性及意义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通过培训，使档案管理人员掌握专业的档案管理知识和技能，提高管理水平。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提高档案管理人员专业水平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介绍先进的档案管理理念和方法，引导档案管理人员转变管理思路，创新管理方式。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推广先进的档案管理理念和方法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通过培训，推动档案管理数字化、信息化进程，提高管理效率和档案利用率。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促进档案管理数字化、信息化进程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搭建一个交流平台，让档案管理人员之间相互学习、交流经验，加强合作，共同推动档案管理工作的发展。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加强档案管理人员之间的交流与合作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档案是指国家机关、社会组织、企事业单位和个人在各项活动中形成的具有保存价值的文字、图表、声像等不同形式的历史记录。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根据档案的性质、内容和载体等特征，档案可分为文书档案、科技档案、会计档案、人事档案、声像档案等。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档案内容应真实、完整、准确地反映各项活动的过程和结果，包括文件、资料、图表、照片、录音录像等。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档案内容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档案定义、分类与内容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档案法是规范档案管理行为，保障档案安全，促进档案事业发展的法律。它规定了档案的收集、整理、保管、利用等方面的基本要求。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档案管理条例是各级政府及其部门制定的具体档案管理规定，包括档案的分类、鉴定、保管期限、利用和开放等方面的内容。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档案管理条例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国家和地方政府为加强档案管理，促进档案事业发展而制定的相关政策，如数字化建设、档案开放利用等。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档案政策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档案法律法规政策解读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44" r="23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统一领导、分级管理；维护档案的完整与安全；便于社会各方面的利用。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包括档案的收集与整理、鉴定与保管、检索与利用等环节。具体方法如来源原则、全宗理论等，以及数字化管理、电子档案管理等新方法。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档案管理流程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从档案的接收到整理、鉴定、保管、检索和利用等全过程的管理流程，确保档案管理的规范化和高效化。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档案管理原则与方法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国土资源档案特点及要求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国土资源档案类型与内容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土地管理类档案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包括土地利用规划、土地征收、土地出让、土地转让等文件资料。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不动产登记类档案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包括房屋、土地等不动产登记申请表、权属来源证明等文件资料。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矿产资源类档案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涵盖矿产勘查、开采许可、矿产资源储量等文件资料。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地质环境类档案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涉及地质灾害防治、地质环境保护、地下水管理等文件资料。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国土资源档案整理规范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档案分类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按照档案类型和内容，采用逻辑分类方法进行档案分类。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档案编号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对每一份档案进行唯一编号，便于检索和管理。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档案目录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编制档案目录，详细记录档案的基本信息和内容摘要。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档案装订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采用适当的装订方式，保证档案的完整性和易于翻阅。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https://d.book118.com/207125036110006035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2024-09-10T01:40:59.959</cp:lastPrinted>
  <dcterms:created xsi:type="dcterms:W3CDTF">2024-09-09T17:40:59Z</dcterms:created>
  <dcterms:modified xsi:type="dcterms:W3CDTF">2024-09-09T17:41:02Z</dcterms:modified>
</cp:coreProperties>
</file>