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685F0B-9B94-4788-ABFD-637A9C37A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D624EC-19FB-4802-990F-FD5B2B6A1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3657EC-17FA-4033-B51B-957EF44DB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5DF694-6B16-403F-8593-A863795A79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A93597-B367-4AA1-B64F-FCAAF1DF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567AE-0C3C-4E66-A5FE-43D1FF693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D5B11B-CB13-4BB5-A44D-8E8404C3E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1F7071-B51F-4CDE-A03E-8E985B8F4F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2FF71A-6983-4362-BF87-9FACF45CF6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8EE79-9473-42B0-A432-35EF610AA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57104-E671-4ED1-9464-DF468FA931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260220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垃圾分类知多少解密生活垃圾分类的秘密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生活垃圾分类标准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垃圾分类处理流程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垃圾分类的益处与价值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垃圾分类的推广与实践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垃圾分类是指按照垃圾的成分、属性、利用价值、对环境影响以及现有处理方式的要求，分离不同类别的若干种类。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减少垃圾处理量和处理设备，降低处理成本，减少土地资源的消耗，具有社会、经济、生态三方面的效益。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垃圾分类的意义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国内垃圾分类现状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近年来，我国加速推行垃圾分类制度，全国垃圾分类工作由点到面、逐步启动、成效初显。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国外垃圾分类现状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日本、德国等发达国家垃圾分类已经实施多年，分类精细且执行到位，为其他国家提供了可借鉴的经验。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居民分类意识不强、缺乏有效的监管和奖惩机制、分类处理设施不足等。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提高和政策的推动，垃圾分类产业将迎来巨大的市场机遇，包括分类设备、处理技术、回收再利用等领域的发展空间。同时，垃圾分类也将带动相关产业链的发展，如废品回收、资源再利用等，为社会经济发展注入新的动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生活垃圾分类标准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可回收垃圾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塑料类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金属类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各种塑料袋、塑料瓶、塑料泡沫等。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易拉罐、金属餐具、废旧电线等。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废纸类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玻璃类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织物类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报纸、书本、纸箱等未受污染的纸制品。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玻璃瓶、玻璃杯、玻璃碎片等。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旧衣物、床单、窗帘等。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剩菜剩饭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剩菜、剩饭、骨头、鱼刺等食品残渣。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果皮果核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水果皮、果核等。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菜叶菜根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蔬菜叶、根等。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过期食品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过期的米面粮油、糕点糖果等。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厨余垃圾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126123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 flipH="1" flipV="1">
            <a:off x="3619708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 flipH="1" flipV="1">
            <a:off x="3546556" y="2149584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83253" y="4332315"/>
            <a:ext cx="1526385" cy="54949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5886390" y="2530990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5959541" y="2528325"/>
            <a:ext cx="2732229" cy="2732229"/>
          </a:xfrm>
          <a:custGeom>
            <a:rect l="l" t="t" r="r" b="b"/>
            <a:pathLst>
              <a:path w="1905000" h="1905000">
                <a:moveTo>
                  <a:pt x="0" y="1905000"/>
                </a:moveTo>
                <a:lnTo>
                  <a:pt x="0" y="809625"/>
                </a:lnTo>
                <a:cubicBezTo>
                  <a:pt x="0" y="372428"/>
                  <a:pt x="372428" y="0"/>
                  <a:pt x="809625" y="0"/>
                </a:cubicBezTo>
                <a:cubicBezTo>
                  <a:pt x="1182052" y="0"/>
                  <a:pt x="1619250" y="372428"/>
                  <a:pt x="1619250" y="809625"/>
                </a:cubicBezTo>
                <a:lnTo>
                  <a:pt x="1619250" y="952500"/>
                </a:lnTo>
                <a:lnTo>
                  <a:pt x="1905000" y="952500"/>
                </a:lnTo>
                <a:lnTo>
                  <a:pt x="1428750" y="1428750"/>
                </a:lnTo>
                <a:lnTo>
                  <a:pt x="952500" y="952500"/>
                </a:lnTo>
                <a:lnTo>
                  <a:pt x="1238250" y="952500"/>
                </a:lnTo>
                <a:lnTo>
                  <a:pt x="1238250" y="809625"/>
                </a:lnTo>
                <a:cubicBezTo>
                  <a:pt x="1238250" y="578168"/>
                  <a:pt x="1041082" y="381000"/>
                  <a:pt x="809625" y="381000"/>
                </a:cubicBezTo>
                <a:cubicBezTo>
                  <a:pt x="612457" y="381000"/>
                  <a:pt x="381000" y="612457"/>
                  <a:pt x="381000" y="809625"/>
                </a:cubicBezTo>
                <a:lnTo>
                  <a:pt x="381000" y="19050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94806" y="2528325"/>
            <a:ext cx="1114261" cy="54949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241756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333339" y="3138998"/>
            <a:ext cx="1068469" cy="106846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98609" y="3047415"/>
            <a:ext cx="1251636" cy="1251636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790192" y="3138998"/>
            <a:ext cx="1068469" cy="10684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056768" y="3395530"/>
            <a:ext cx="535319" cy="535319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619708" y="3455143"/>
            <a:ext cx="465990" cy="46599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471942" y="148813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1942" y="202572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各种废电池，如手机电池、干电池等。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1942" y="512862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其他有害垃圾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71942" y="565006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废胶片、废相纸等感光材料。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26047" y="5075080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家用化学品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506274" y="5596521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废杀虫剂、废清洁剂、废油漆等。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926047" y="143459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灯管类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506274" y="1972183"/>
            <a:ext cx="390583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废荧光灯管、废节能灯等。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有害垃圾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砖瓦陶瓷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破损的陶瓷制品、砖瓦碎片等。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渣土类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建筑垃圾、装修垃圾等。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卫生间废纸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厕纸、卫生巾等。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其他难以回收的垃圾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大棒骨、玉米核等硬果壳。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其他垃圾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垃圾分类处理流程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分类投放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按照规定的分类标准，将生活垃圾分别投放到对应的收集容器中。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定时定点收集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在指定的时间和地点进行垃圾收集，确保垃圾不滞留、不污染环境。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专业收集工具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使用专门的收集车辆和工具，确保垃圾分类收集过程中的卫生和安全。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投放与收集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分类运输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使用专门的运输车辆，将不同种类的垃圾分别运输到对应的处理设施。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中转站管理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设立垃圾中转站，对运输来的垃圾进行二次分类和压缩，提高运输效率。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防止混装混运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加强监管，防止不同种类的垃圾在运输过程中发生混装混运现象。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分类运输与中转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https://d.book118.com/207126022015006035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2024-09-09T08:22:16.347</cp:lastPrinted>
  <dcterms:created xsi:type="dcterms:W3CDTF">2024-09-09T00:22:16Z</dcterms:created>
  <dcterms:modified xsi:type="dcterms:W3CDTF">2024-09-09T00:22:18Z</dcterms:modified>
</cp:coreProperties>
</file>