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4092C-55E5-478B-84CF-10148C755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54F04-5A05-44BB-B5F2-C05D415D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A59E1-2F8D-43BA-AA19-CF659C5B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4DD7E-A295-43C8-A3DE-3D608E47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93806-A23C-4489-A35A-E095DAD0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7F259-ED06-429D-995F-7F6A5E2D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D60BD-2FC8-4CFB-9E0E-65C2B3EFB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9BC6A-D3D9-449F-9947-E7528957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50CB3-FD9A-4DD4-A781-0CAC5B40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10770-0114-48B6-8707-7F580BB7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0ABD0-6539-4233-B829-F12F0245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6112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福柯的教养思想浅析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福柯的教养思想概述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福柯教养思想的核心观点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福柯教养思想的影响与评价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福柯教养思想的现实应用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结语：福柯教养思想的当代价值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1946年进入巴黎高等师范学院攻读哲学专业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1952年获得哲学教师资格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1926年出生于法国巴黎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1954年开始在巴黎第十大学任教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1967年发表《知识考古学》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1961年发表《疯癫与文明》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1970年发表《话语的秩序》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1976年发表《性经验史》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1984年发表《规训与惩罚》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1990年去世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福柯是法国后结构主义的重要代表人物之一，他的思想深受尼采、萨特等人的影响。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福柯的学术研究领域广泛，涉及哲学、文学、艺术、政治等多个领域。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福柯的思想对于当代哲学、文化研究、社会学等领域产生了深远的影响，被认为是20世纪最重要的思想家之一。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学术背景与贡献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福柯的教养思想概述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福柯认为教养是个体在特定社会和历史背景下，通过与他人的互动，逐渐形成自我认知和行为规范的过程。它涉及到个体如何理解自我和他人，以及如何在这个过程中塑造自己的身份和角色。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教养与自我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福柯认为，教养不仅是一种外部规范和约束，更是个体内在自我认知和自我塑造的过程。个体通过不断地自我反思和自我调整，逐渐形成独特的自我意识和行为模式。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教养概念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教养概念解析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柯认为，教养过程中不可避免地涉及到权力关系。权力不仅是一种控制和约束的力量，更是一种影响和塑造的力量。个体在教养过程中不断接受和内化各种社会规范和价值观，而这些规范和价值观往往是由特定权力关系所决定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权力关系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福柯认为，个体在教养过程中不仅被动地接受权力关系的影响，也可以主动地反思和挑战这些权力关系。通过自我反思和自我塑造，个体可以逐渐摆脱权力的束缚，实现自我解放和自由发展。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权力与自我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教养与权力关系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https://d.book118.com/207126112003006033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2024-09-06T03:42:18.336</cp:lastPrinted>
  <dcterms:created xsi:type="dcterms:W3CDTF">2024-09-05T19:42:18Z</dcterms:created>
  <dcterms:modified xsi:type="dcterms:W3CDTF">2024-09-05T19:42:20Z</dcterms:modified>
</cp:coreProperties>
</file>