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E39AA-8485-48CA-9283-4931CEA05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55140-7B25-4ABD-BCAD-0242C36D6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CA5B1-5DFC-4297-B501-BF56613EE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E2BA2-D4F3-4CE0-901D-8E61672C8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606FDF-31E9-4C44-A190-943BD1836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9B8F4-4355-438B-9EFC-94410F8C7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DFB777-D489-40E6-B909-107281A33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77BD9-2187-4A93-A2F0-EDB7A0C6F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9E43F-6F04-4E31-B735-5D3DC01C0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A966F-F19C-4C08-9D45-04FC325FC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C430F-DB0A-4F4E-99FA-5D9C09CBA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3301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心肺复苏门诊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心肺复苏门诊介绍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心肺复苏门诊的诊疗流程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心肺复苏门诊的医护人员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心肺复苏门诊的设备和技术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心肺复苏门诊的案例分享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心肺复苏门诊的未来展望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心肺复苏门诊介绍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心肺复苏门诊是专门提供心肺复苏相关医疗服务的门诊，主要针对心跳骤停等紧急状况进行救治。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心肺复苏门诊的主要作用是及时救治心跳骤停患者，通过心肺复苏技术，维持患者的生命体征，为进一步治疗争取宝贵时间。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心肺复苏门诊的定义和作用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心肺复苏门诊的历史和发展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技术自20世纪60年代开始得到广泛推广和应用，而心肺复苏门诊则是在此基础上发展起来的。最初，心肺复苏门诊主要设置在大型医疗机构内，随着人们对心肺复苏技术的认识不断提高，心肺复苏门诊逐渐发展成为独立的科室，提供更加专业化的服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随着医学技术的不断进步，心肺复苏门诊的技术和服务也在不断发展和完善。目前，心肺复苏门诊已经从单纯的急救场所发展成为集预防、救治和康复于一体的综合性医疗科室。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心肺复苏门诊的首要任务是及时救治心跳骤停患者，通过心肺复苏技术，维持患者的生命体征。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诊疗心跳骤停等紧急状况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诊疗心律失常等相关疾病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预防和宣教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心肺复苏门诊还负责对心律失常等相关疾病进行诊疗，通过药物治疗、电复律等手段，控制患者病情。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心肺复苏门诊还承担着预防和宣教的任务，向公众普及心肺复苏技术知识，提高人们的自救互救能力。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对于经过救治后病情稳定的患者，心肺复苏门诊还提供康复治疗服务，帮助患者逐步恢复身体功能。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心肺复苏门诊的诊疗范围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心肺复苏门诊的诊疗流程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心肺复苏门诊设有专门的接待区，负责接待前来就诊的患者，提供必要的咨询和指导。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医生会对患者进行初步的身体状况检查，了解患者的病史和症状，以便进行后续的诊疗。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患者接待和初步检查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医生会根据患者的具体情况制定手术方案，并准备好手术所需的设备和器材。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医生会按照标准的操作流程进行心肺复苏手术，包括胸外按压、人工呼吸等步骤，以恢复患者的生命体征。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76" r="307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心肺复苏手术操作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手术后，患者需要在医院接受一定时间的观察和护理，以确保身体状况稳定。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医生会根据患者的具体情况提供康复指导，包括饮食、运动等方面的建议，帮助患者尽快康复。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后续护理和康复指导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随访计划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医院会制定随访计划，定期对患者的身体状况进行复查，以便及时发现和处理可能出现的问题。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医院会提供健康管理服务，包括建立健康档案、提供健康咨询等，以帮助患者保持良好的生活习惯和健康状态。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患者随访和健康管理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心肺复苏门诊的医护人员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具备良好的沟通能力和团队协作精神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医护人员需要具备良好的沟通能力和团队协作精神，能够与其他医护人员和患者家属进行有效的沟通和协作。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熟练掌握心肺复苏技术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医护人员需要熟练掌握心肺复苏技术，包括胸外按压、人工呼吸等操作，能够应对突发的呼吸、心跳骤停情况。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具备急救意识和反应能力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医护人员需要具备高度的急救意识和反应能力，能够在第一时间发现并处理患者的紧急状况。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医护人员的职责和要求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32" r="51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254" r="62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医护人员的专业培训和资质认证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接受专业培训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心肺复苏门诊的医护人员需要接受专业的心肺复苏培训，包括理论知识和实际操作技能。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具备相关资质认证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医护人员需要具备相关的心肺复苏资质认证，以确保其具备专业的能力和技能。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定期进行复训和考核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医护人员需要定期进行心肺复苏复训和考核，以保持其专业知识和技能的更新和提升。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https://d.book118.com/207133015024006033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2024-09-06T08:42:58.564</cp:lastPrinted>
  <dcterms:created xsi:type="dcterms:W3CDTF">2024-09-06T00:42:58Z</dcterms:created>
  <dcterms:modified xsi:type="dcterms:W3CDTF">2024-09-06T00:43:00Z</dcterms:modified>
</cp:coreProperties>
</file>