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760E0-1A4E-4AAE-AB51-1D7A8C7C1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EF54E-1B5E-4C6A-8A2D-41ECF74F5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1B613-0E15-4C3C-BE32-2F20D9086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7029B-770B-4310-B632-6C514A52D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526F8-D435-4CBB-9B5B-048E145E7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AA258F-2CA8-4AF0-AFAF-28DB21AB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8E84D4-88D3-45A3-BECD-14128AC68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49A1A-6900-4510-9F1F-651CB6567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5EB4C-9A31-40C8-9602-AA5AC6945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2AE32-2BEE-4E0D-B93A-022ABCBC3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710B4-ED6B-460F-8282-356F41D60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34106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《财务分析培训》课件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财务报表解读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财务预测与决策分析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财务分析工具与技术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财务分析是对企业财务报表及相关资料的分析，通过运用财务指标和比率，评估企业的财务状况、经营绩效和风险状况。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帮助投资者、债权人、企业管理人员等利益相关者了解企业的财务状况和经营绩效，为决策提供依据。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评估企业财务状况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通过财务分析可以了解企业的资产、负债和所有者权益状况，评估企业的偿债能力和运营能力。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预测企业发展前景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通过分析企业的盈利能力和现金流状况，可以预测企业未来的发展前景和市场竞争力。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帮助利益相关者做出决策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投资者和债权人可以通过财务分析评估企业的投资价值和信用风险，从而做出合理的投资和信贷决策。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首先收集相关资料，然后运用财务指标和比率进行分析，最后得出结论并提出建议。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框架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包括财务报表分析、财务指标分析和前景预测分析三个部分。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对资产负债表、利润表和现金流量表进行深入分析，了解企业的资产、负债、所有者权益、收入、费用和现金流状况。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前景预测分析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基于对企业历史财务数据的分析，运用预测模型和方法，对企业未来的发展趋势和前景进行预测和分析。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运用各种财务指标和比率，如偿债能力比率、运营效率比率、盈利能力比率和增长比率等，对企业财务状况进行全面评估。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财务分析的框架与流程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资产负债表反映了企业在某一特定日期的财务状况，通过分析资产负债表，可以了解企业的资产、负债和所有者权益的结构和比例。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分为资产和负债两大部分，资产包括流动资产、固定资产、无形资产等，负债包括流动负债、长期负债等，所有者权益则代表企业的净资产。通过分析资产负债表，可以了解企业的资产质量和债务负担情况，评估企业的偿债能力和财务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利润表反映了企业在一定会计期间内的经营成果，通过分析利润表，可以了解企业的收入、成本、费用和利润情况。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利润表包括营业收入、营业成本、营业费用、税金及附加等项目，通过对比不同期间的利润表数据，可以了解企业的盈利能力、成本控制和经营效率等方面的信息。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现金流量表反映了企业在一定会计期间内的现金流入和流出情况，通过分析现金流量表，可以了解企业的现金来源和使用情况。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现金流量表包括经营活动、投资活动和筹资活动三部分，通过分析现金流量表，可以评估企业的经营风险、投资效益和偿债能力等方面的信息。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现金流量表解读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所有者权益变动表反映了企业所有者权益的增减变动情况，通过分析所有者权益变动表，可以了解企业所有者权益的来源和构成。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所有者权益变动表包括股本、资本公积、盈余公积和未分配利润等项目，通过分析所有者权益变动表，可以了解企业利润分配、股东权益变动等情况，评估企业的财务稳定性和持续发展能力。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所有者权益变动表解读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财务比率分析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衡量企业短期偿债能力，计算公式为流动资产/流动负债。流动比率越高，企业的短期偿债能力越强。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流动比率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衡量企业快速偿债能力，计算公式为（流动资产-存货）/流动负债。速动比率越高，企业的短期偿债能力越强。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速动比率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衡量企业长期偿债能力，计算公式为负债总额/资产总额。资产负债率越低，企业的长期偿债能力越强。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偿债能力比率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应收账款周转率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衡量企业应收账款回收能力，计算公式为销售收入/平均应收账款。应收账款周转率越高，企业应收账款回收能力越强。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存货周转率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衡量企业存货管理能力，计算公式为销售成本/平均存货。存货周转率越高，企业存货管理能力越强。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总资产周转率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衡量企业整体资产运营效率，计算公式为销售收入/平均总资产。总资产周转率越高，企业资产运营效率越高。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906" r="390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运营效率比率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https://d.book118.com/207134106004006030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2024-09-01T10:19:31.692</cp:lastPrinted>
  <dcterms:created xsi:type="dcterms:W3CDTF">2024-09-01T02:19:31Z</dcterms:created>
  <dcterms:modified xsi:type="dcterms:W3CDTF">2024-09-01T02:19:33Z</dcterms:modified>
</cp:coreProperties>
</file>