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BD9415-D5CB-4648-9580-8826342767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DB7E70-920A-48D2-A177-2DB21C9AF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A940BE-1B46-4E5A-9FAC-22436E2E8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6439BD-F4F1-4AD1-AA5A-BFB06902C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DE0B9E-268F-4918-B1B5-52F7ADB48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09F3F2-49B4-4F12-BE0E-9458B7B62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198128-8DB3-46AF-8B5D-48444D1A9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855CF7-B207-4538-9567-1A03B852C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47E5C6-0601-4112-92EF-33C188659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8921FC-02F2-46FA-89B1-5CF47289C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E58D02-D454-4B8F-B7C4-D3BAEAA5F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7135105161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绿色营销旅游产品的案例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绿色营销概述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绿色营销旅游产品案例一：新西兰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绿色营销旅游产品案例二：哥斯达黎加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绿色营销旅游产品案例三：冰岛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613" r="1261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绿色营销旅游产品是指以可持续发展和环境保护为核心，通过提供符合环保要求的产品和服务，吸引和满足消费者需求的旅游产品。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随着人们对环境保护意识的提高，绿色营销旅游产品逐渐成为旅游市场的重要趋势，为旅游业的发展带来了新的机遇和挑战。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0" r="314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717" r="3271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本文选取的案例在绿色营销旅游产品方面具有代表性，能够充分展示绿色营销旅游产品的特点和优势。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案例具有代表性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本文选取的案例具有一定的实际意义，能够为绿色营销旅游产品的推广和应用提供借鉴和参考。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案例具有实际意义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案例选择理由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绿色营销概述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434" b="1643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绿色营销是指企业以环境保护为经营指导思想，以绿色文化为价值观念，以消费者的绿色消费为中心和出发点的营销观念、营销方式和营销策略。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绿色营销强调企业与环境的和谐共存，追求企业利润、消费者需求、社会利益和生态环境利益的统一。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促进消费者绿色消费意识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绿色营销符合消费者的环保需求，能够引导消费者形成绿色消费意识，促进市场消费升级。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适应社会可持续发展需求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随着社会对环境保护的日益重视，绿色营销成为企业适应社会可持续发展需求的重要手段。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提高企业竞争力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通过实施绿色营销，企业可以获得环保方面的竞争优势，提高市场竞争力。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绿色营销的重要性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绿色营销强调企业与环境的和谐共存，追求可持续发展。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可持续发展理念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5" r="19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倡导消费者选择环保、健康、安全的产品和服务。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绿色消费理念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强调企业在追求经济效益的同时，应履行保护环境的社会责任。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社会责任理念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绿色营销的核心理念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绿色营销旅游产品案例一：新西兰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可持续旅游实践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新西兰重视环境保护，推广可持续旅游，如使用可再生能源、减少废物和保护野生动植物。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个性化体验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新西兰提供定制化的旅游服务，如徒步旅行、皮划艇和山地自行车等，满足不同游客的需求。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独特的自然景观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新西兰拥有壮丽的山脉、迷人的湖泊和独特的毛利文化，为游客提供丰富的自然和文化体验。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产品特点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760" b="376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品牌塑造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新西兰通过广告和宣传活动，塑造其作为绿色旅游目的地的品牌形象，强调其自然美景和环保承诺。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数字营销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利用社交媒体和搜索引擎优化等数字渠道，吸引潜在游客并提高知名度。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合作伙伴关系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与航空公司、酒店和其他旅游供应商建立合作关系，提供打包优惠和一站式服务。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https://d.book118.com/207135105161006052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2024-09-26T14:38:23.582</cp:lastPrinted>
  <dcterms:created xsi:type="dcterms:W3CDTF">2024-09-26T06:38:23Z</dcterms:created>
  <dcterms:modified xsi:type="dcterms:W3CDTF">2024-09-26T06:38:25Z</dcterms:modified>
</cp:coreProperties>
</file>