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77D3D-0E9C-4550-A1A6-1861E0EE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ED4FD-2D80-49E5-A23D-A31E29966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0E12E-AD1A-4F51-A567-46EF4A54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F3C96-62DF-49C8-838E-AA904023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6E408B-023D-460B-A8FC-E1CF3CAB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7CFFD-4F6F-4F46-9560-10CF83A1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4EAD4-5B15-43F9-8E9A-9553B07B9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DE2E6-4335-4258-B439-96A0FD91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47218-CD4F-4ACD-B09F-855C2CDB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127BF-9FCC-401D-AA6D-085E738E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E0589-C257-4BC2-8FA1-7CDE1B3A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6102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传统文化心理健康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传统文化与心理健康的理论基础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传统文化对心理健康的积极作用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传统文化对心理健康的负面影响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如何在现代社会中发挥传统文化的积极作用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5" r="308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指一个民族或社会长期形成的习俗、信仰、艺术、道德等综合体，对个体和社会具有深远影响。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指个体在心理、情感和社交方面的健全状态，涉及对自我认知、情绪调节、应对压力等方面的能力。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为政府、教育机构和家庭提供指导，促进个体心理健康水平的提升，维护社会稳定与和谐。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探讨传统文化如何影响个体的心理健康，以及在现代社会中如何发挥传统文化在促进心理健康方面的作用。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丰富和发展心理健康与文化因素的理论框架，为相关研究提供新的视角和思路。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传统文化与心理健康的理论基础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9" r="16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传统文化强调家庭、社会和国家的和谐，有助于培养人们的归属感和安全感，从而促进心理健康。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传统文化中某些观念和规范可能限制个人的自由和表达，导致压抑和焦虑等心理问题。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传统文化对心理健康的影响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消极影响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儒家思想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儒家主张仁、义、礼、智、信等美德，这些品质的修炼有助于提高个人的心理健康水平。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道家思想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道家倡导自然、无为、清净等理念，通过顺应自然、放松心态来达到内心的平衡和安宁。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833" b="8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心理健康在传统文化中的体现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19" r="24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文化适应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传统文化对个体在社会中的适应能力有一定影响，良好的文化适应有助于减少心理压力和焦虑。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传统文化中的心理调适方法，如冥想、禅修等，可以帮助个体缓解压力、调节情绪，促进心理健康。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传统文化与心理健康的关联性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传统文化对心理健康的积极作用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传统文化中的哲学思想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如儒家思想中的“中庸之道”，道家思想中的“无为而治”，这些思想可以帮助人们调整心态，缓解压力，保持心理平衡。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传统文化中的道德规范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如“仁、义、礼、智、信”等，这些道德规范可以帮助人们树立正确的价值观，增强自我约束力，减少不良情绪和行为。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传统文化中的艺术形式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如诗词、音乐、绘画等，这些艺术形式可以陶冶情操，提高审美能力，增强自我认同感和幸福感。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传统文化的心理调适作用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如“家和万事兴”、“父慈子孝”等，这些观念强调家庭和谐、亲子关系的重要性，有助于培养良好的家庭氛围和亲子关系。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传统文化中的家庭教育观念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如“仁者爱人”、“己所不欲，勿施于人”等，这些道德教育可以帮助人们树立正确的道德观念，培养良好的道德品质和行为习惯。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传统文化中的道德教育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如“礼之用，和为贵”、“礼乐之教”等，这些礼仪教育可以帮助人们规范言行举止，提高自身修养和社会责任感。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传统文化中的礼仪教育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传统文化的心理教育作用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https://d.book118.com/207136102031006044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2024-09-18T10:24:47.141</cp:lastPrinted>
  <dcterms:created xsi:type="dcterms:W3CDTF">2024-09-18T02:24:47Z</dcterms:created>
  <dcterms:modified xsi:type="dcterms:W3CDTF">2024-09-18T02:24:48Z</dcterms:modified>
</cp:coreProperties>
</file>