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0CA31-F049-40B5-970F-1853F6F3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9B72B-8618-4898-9DEC-FADAF785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50C83-1BC2-4645-9EF7-2EB67DC8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93411-54A6-43FE-94F0-634D1331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088E4-9379-41E6-9858-79851D7A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72341-E97A-45C4-9C34-843D9382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318C3-47DD-4049-8560-C6D8DA2F5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F0951-30F5-456E-A77F-766EC7DD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32B19-7375-4B50-AA3D-C816F513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B834C-58B3-4DFB-903A-26000C47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2B908-A4A2-4F23-BB30-0ACA508DD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6111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基本口语表达技巧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情景对话与实战演练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口语表达能力评估与提升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口语表达是人际交往中建立良好关系的重要手段，能够准确地传达自己的思想和情感。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消除误解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54" r="175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通过清晰、明确的口语表达，可以有效地消除误解，避免不必要的冲突和矛盾。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口语表达能够增进人与人之间的了解，加深彼此之间的友谊和信任。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有效沟通与人际交往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在职场中，通过准确、流利的口语表达，可以展示自己的专业能力和素养，赢得同事和上级的认可。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08" r="153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口语表达是领导力的重要组成部分，能够激发团队士气、凝聚人心，推动团队向目标前进。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具备良好的口语表达能力，可以获得更多的职业发展机会，提升自己的职业地位。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职场竞争力提升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977" b="24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个人魅力展示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彰显自信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流利的口语表达能够彰显个人的自信心和魅力，让自己在人群中脱颖而出。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展现才华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通过生动、有趣的口语表达，可以展现自己的才华和个性，吸引他人的注意和欣赏。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增强影响力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口语表达是增强个人影响力的重要手段，能够让自己的声音传得更远、影响更深。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基本口语表达技巧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掌握国际音标，正确发出每个音素，避免发音错误或模糊。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准确发音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运用升降调、重音等语调手段，使口语表达更自然、流畅。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语调自然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控制语速，保持稳定的节奏，使听者易于理解。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节奏把控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清晰发音与语调控制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避免生僻词汇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慎用生僻、晦涩的词汇，以免给听者造成理解困难。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选用常用词汇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优先选择高频、常用的词汇，使表达更贴近日常生活。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学会运用固定搭配、短语等，提高表达的准确性和地道性。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25" r="17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词汇选择与运用策略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避免重复句式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注意避免过多使用相同的句式结构，以免使表达显得单调乏味。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简单句与复合句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根据需要灵活运用简单句、并列句和复合句，使表达更丰富多样。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句式变换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运用倒装、省略、强调等句式变换，增强表达的效果和感染力。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句子结构多样化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情景对话与实战演练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5" r="165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12" r="208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日常生活场景对话示例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学习不同场合下的问候方式，掌握寒暄技巧，使对话更加自然流畅。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学会如何邀请他人参加活动或聚会，并掌握委婉拒绝的方法，避免尴尬。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掌握各种感谢和道歉的表达方式，展现真诚态度，增进人际关系。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学习如何向他人求助，以及如何给出合理建议，提高解决问题的能力。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问候与寒暄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邀请与拒绝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感谢与道歉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求助与建议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应对僵局与冲突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商务谈判技巧及案例分析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了解商务谈判的基本原则和策略，掌握有效的谈判技巧，如开局策略、让步策略等。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学习如何在谈判中有效沟通，掌握倾听技巧，理解对方需求，达成共识。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掌握应对谈判僵局和冲突的方法，保持冷静，化解矛盾，推动谈判进程。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通过实际案例分析，了解不同谈判场景下的应对策略，提高实战能力。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https://d.book118.com/207136111151006043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2024-09-17T20:39:48.157</cp:lastPrinted>
  <dcterms:created xsi:type="dcterms:W3CDTF">2024-09-17T12:39:48Z</dcterms:created>
  <dcterms:modified xsi:type="dcterms:W3CDTF">2024-09-17T12:39:50Z</dcterms:modified>
</cp:coreProperties>
</file>