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2223F-EF0B-4B97-AA01-2737E37B4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B3EB1-F227-4A05-8CE4-AE4D2CF5F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CFA1E-B5DA-467C-A77D-FBB30A167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A21C1F-5670-46B6-8256-E0DB02816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A3CB7C-EEE1-4D7C-ABFB-A1411F18E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FE11F7-2445-46CD-8E6E-493F6747A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2017B4-62A6-4C33-8220-09F664E02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4660B-4915-40C3-A769-1E2B0C321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91A312-2ACB-4338-A5D5-4CB3FD419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1DFB5-6B51-4B93-BC71-8BAFCD00D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E7891-BB2E-4C4F-A775-25EC83238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41122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心理健康旅游短语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心理健康旅游概述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心理健康旅游的类型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心理健康旅游的益处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心理健康旅游的实践与建议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心理健康旅游的未来展望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心理健康旅游概述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269" b="1626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心理健康旅游是一种以促进心理福祉和健康为主要目的的旅游形式，它结合了休闲、放松和心理干预，帮助游客达到身心的和谐与平衡。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心理健康旅游注重游客的内心体验，通过提供特定的活动和环境，如冥想、瑜伽、自然探索等，来达到放松心情、缓解压力的效果。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心理健康旅游能够帮助游客提升心理状态，增强幸福感和满足感，从而提高生活质量。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329" r="12329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通过减轻压力、改善情绪，心理健康旅游有助于预防和缓解各种心理问题，促进身心的健康。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心理健康旅游可以帮助游客更好地应对生活中的挑战和压力，提高社会适应能力。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增强社会适应能力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心理健康旅游的重要性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随着心理健康意识的提高，心理健康旅游将更加专业化，提供更多针对不同需求的定制化服务。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将科技与心理健康旅游相结合，如虚拟现实、智能手环等，为游客提供更加丰富和个性化的体验。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鼓励社区参与心理健康旅游活动，促进当地居民与游客之间的交流与互动，共同营造一个和谐、健康的旅游环境。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社区参与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心理健康旅游的发展趋势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心理健康旅游的类型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自然探索型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通过亲近大自然，达到放松身心、缓解压力的效果。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自然探索型心理健康旅游以自然环境为主要依托，通过登山、徒步、露营等方式，让人们与大自然亲密接触，感受大自然的美丽与宁静，从而舒缓压力、放松心情。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通过体验不同文化，拓宽视野，增强自我认知。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文化体验型心理健康旅游以体验不同文化为主要特色，通过参观博物馆、历史遗迹、民俗村落等方式，让人们深入了解不同地域、民族的文化传统和风俗习惯，从而拓宽视野、增强自我认知。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文化体验型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以休闲娱乐为主要目的，放松身心，享受美好时光。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休闲放松型心理健康旅游以休闲娱乐为主要目的，通过温泉、SPA、按摩等方式，让人们享受身心的放松与舒适，缓解紧张情绪和疲劳感，享受美好时光。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休闲放松型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针对身心健康问题，提供专业的康复疗养服务。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康复疗养型心理健康旅游以提供专业的康复疗养服务为主要特色，针对不同身心健康问题，如抑郁症、焦虑症等，提供专业的心理疏导和疗愈服务，帮助人们恢复身心健康。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康复疗养型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心理健康旅游的益处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改善情绪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新的环境和体验可以激发积极的情绪，有助于改善抑郁、焦虑等负面情绪。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增强自我认知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旅游中的挑战和体验可以帮助人们更深入地了解自己的需求、价值观和兴趣，促进自我认知和成长。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放松心情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旅游可以让人暂时离开熟悉的环境，放松心情，缓解紧张和压力。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792" r="10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提高心理健康水平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https://d.book118.com/207141122046006051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2024-09-24T07:26:30.773</cp:lastPrinted>
  <dcterms:created xsi:type="dcterms:W3CDTF">2024-09-23T23:26:30Z</dcterms:created>
  <dcterms:modified xsi:type="dcterms:W3CDTF">2024-09-23T23:26:32Z</dcterms:modified>
</cp:coreProperties>
</file>