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D09B3-D025-4D18-A42F-0E57551BB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44751-745C-4EEC-9F2F-D037A1D86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612FA-B497-4D34-B93A-D11ACE475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0411C0-246B-4B44-8F97-3F695FE1D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07CC3D-1713-47B8-BDEA-AA9050227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CDFC2F-8121-4B8C-90B0-9B75E9991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37F6CA-9CF8-424C-A052-CED7453CA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2142F4-15A3-44F2-B37B-28E0A2E02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E6FF30-696A-467D-AE74-1145320DA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F6F0B-D3D6-4BE1-B9F1-9094CF871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D1D53-364E-43AB-B33E-906A49939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4202602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面向碳中和的脱碳成本控制优化创新与政策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碳中和与脱碳成本概述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面向碳中和的脱碳成本控制方法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面向碳中和的脱碳成本控制政策建议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面向碳中和的脱碳成本控制案例分析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2" r="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随着工业化进程的加速，全球气候变暖问题日益严重，对人类生存和发展构成巨大威胁。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全球气候变化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国际社会普遍认同实现碳中和是应对气候变化的重要手段，各国政府纷纷制定碳中和目标及行动计划。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碳中和目标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为实现碳中和目标，需要采取有效措施控制碳排放，降低脱碳成本，提高能源利用效率。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脱碳成本控制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本研究有助于丰富和发展碳中和及脱碳成本控制的理论体系，为后续研究提供理论支撑。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本研究为政府和企业提供优化创新和政策制定的参考依据，推动实现碳中和目标，促进可持续发展。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理论意义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碳中和与脱碳成本概述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碳中和的定义与重要性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碳中和定义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指通过减少碳排放、增加碳吸收，使得排放到大气中的二氧化碳量与吸收量达到平衡，实现二氧化碳净排放为零。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随着全球气候变化问题日益严重，碳中和成为各国共同应对气候变化的重要目标，也是实现可持续发展的必然要求。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包括减少碳排放所需的设备购置、技术研发、生产过程改进等费用。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直接成本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如因碳排放减少而导致的生产效率降低、能源成本增加等。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间接成本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涉及产业结构调整、能源结构优化等方面的投入。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转型成本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脱碳成本的主要构成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技术进步和创新是降低脱碳成本的关键，先进的脱碳技术和设备能够有效降低碳排放。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75" r="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17" r="191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经济社会发展水平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政府政策对脱碳成本具有重要影响，如碳市场价格、税收政策等。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经济发展水平越高，脱碳成本相对较低。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脱碳成本的影响因素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面向碳中和的脱碳成本控制方法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通过提高能源效率、发展可再生能源等方式，逐步减少对化石能源的依赖，降低碳排放。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减少化石能源消耗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鼓励发展核能、风能、太阳能等低碳能源，提高其在能源结构中的比重，降低整体碳排放强度。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发展低碳能源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通过节能减排技术、能效标准及标识等方式，提高能源利用效率，减少能源浪费。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能源消费侧管理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能源结构优化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研发和应用碳捕获和储存技术，将排放到大气中的二氧化碳捕获下来，并储存到地下或海底。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283" r="152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500" r="10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718" r="1071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碳捕获与储存技术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改进燃煤、燃气等传统能源的燃烧技术，降低燃烧过程中的碳排放。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清洁燃烧技术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推广电动汽车、混合动力汽车等低碳交通工具，减少交通领域的碳排放。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低碳交通技术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https://d.book118.com/207142026026006035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2024-09-09T11:47:57.095</cp:lastPrinted>
  <dcterms:created xsi:type="dcterms:W3CDTF">2024-09-09T03:47:57Z</dcterms:created>
  <dcterms:modified xsi:type="dcterms:W3CDTF">2024-09-09T03:47:59Z</dcterms:modified>
</cp:coreProperties>
</file>