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1905E89D-0C18-4C09-8DE1-6BDE3FA28546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E33FE8-37A9-47CB-9A9C-86BC5AC6AB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D5F5DE-47C2-4DED-824D-37E143CE83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B0775-0BB2-42DE-AA4F-10AA79089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5C0A8-09F7-49B9-96B1-DE4970D981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1F4B92-E2BF-4A8D-9964-9DD380F2E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290C1B-4167-4753-93C7-F006981F9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B498D5-60EA-4195-87E0-2E12D38062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A640F6D-50E3-41FF-BAF9-582B3345B3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CDAB20-2A11-4674-83FF-6C8B84E9E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2B1224-8692-4D97-94C9-13FBF84F55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A39C64-9BF7-41F9-AE63-DD202F1CD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BD498B3-E16F-46B2-BDD6-78E36BECF10C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A0ACC4A-26ED-4E0F-A089-C63824F3B59C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0714303604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企业品牌影响力与销售增长关系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企业品牌的定义与重要性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企业品牌影响力的构建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企业品牌影响力与销售增长的关系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品牌管理策略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成功案例分析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企业品牌的定义与重要性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https://d.book118.com/207143036043006054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企业品牌影响力与销售增长关系</vt:lpstr>
      <vt:lpstr>目录</vt:lpstr>
      <vt:lpstr>第1章 企业品牌的定义与重要性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2024-09-28T12:25:44.201</cp:lastPrinted>
  <dcterms:created xsi:type="dcterms:W3CDTF">2024-09-28T04:25:44Z</dcterms:created>
  <dcterms:modified xsi:type="dcterms:W3CDTF">2024-09-28T04:25:46Z</dcterms:modified>
</cp:coreProperties>
</file>