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DAC3CA-D6D7-43E5-9BEC-B94FE1BB6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8E8FD2-C6D7-4B45-A79C-A73E5EB673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48B86-ABF5-4D0F-AEA7-1FE962B33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0F90BF-BAE8-4292-AFD8-48A87C3F3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8363CB-D413-4557-9674-E869A513C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DF9D11-27C9-4234-9D45-93D43C1BA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A5C999-5750-4E95-9879-7320C4324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1399EE-5564-4B98-9FCD-670174AC2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48BF51-E506-4680-B422-1700F4EE8A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F11640-92AD-42F6-9D0C-C10CA9DD7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8173B-BC2D-4320-9FB2-780D09F7C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14305610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冠脉闭塞与炎症反应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冠脉闭塞的病理生理学简介
 炎症反应在冠脉闭塞中的作用
 冠脉闭塞后的炎症反应过程
 炎症反应对心肌细胞的影响
 临床诊断冠脉闭塞的方法
 冠脉闭塞的治疗策略与炎症反应
 抗炎治疗在冠脉闭塞中的应用
 未来抗炎治疗的研究方向与挑战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冠脉闭塞的病理生理学简介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冠脉闭塞与炎症反应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冠脉闭塞的病理生理学简介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冠脉闭塞的定义和病因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1.冠脉闭塞是指冠状动脉发生粥样硬化病变，导致血管腔狭窄或阻塞，引起心肌缺血、缺氧和坏死。</a:t>
            </a:r>
          </a:p>
          <a:p>
            <a:r>
              <a:t>2.冠脉闭塞的主要病因包括高血压、高血脂、吸烟、糖尿病、肥胖等因素，这些因素导致冠状动脉内皮细胞受损，引发炎症反应和粥样硬化病变。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冠脉闭塞的病理生理学过程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1.冠脉闭塞导致心肌缺血，缺氧，引发心肌细胞坏死和炎症反应。</a:t>
            </a:r>
          </a:p>
          <a:p>
            <a:r>
              <a:t>2.炎症反应促进粥样硬化病变的进展，进一步加重冠脉狭窄和心肌缺血。</a:t>
            </a:r>
          </a:p>
          <a:p>
            <a:r>
              <a:t>3.心肌细胞坏死释放心肌酶和炎性因子，加重心肌损伤和炎症反应，形成恶性循环。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冠脉闭塞的病理生理学简介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冠脉闭塞的临床表现和诊断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1.冠脉闭塞的临床表现主要包括胸痛、胸闷、心悸、气促等症状，严重时可导致心肌梗死和猝死。</a:t>
            </a:r>
          </a:p>
          <a:p>
            <a:r>
              <a:t>2.冠脉闭塞的诊断主要依据临床症状、心电图、心肌酶学和冠状动脉造影等检查。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冠脉闭塞的治疗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1.冠脉闭塞的治疗主要包括药物治疗、介入治疗和外科手术治疗。</a:t>
            </a:r>
          </a:p>
          <a:p>
            <a:r>
              <a:t>2.药物治疗主要是控制血压、血脂、血糖等危险因素，抗血小板凝集和扩张冠状动脉等。</a:t>
            </a:r>
          </a:p>
          <a:p>
            <a:r>
              <a:t>3.介入治疗和外科手术治疗主要是通过恢复冠状动脉血流，改善心肌供血，缓解心肌缺血和缺氧症状。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冠脉闭塞的病理生理学简介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冠脉闭塞的预防和康复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1.冠脉闭塞的预防主要是通过控制危险因素，保持健康的生活方式，如低盐低脂饮食、戒烟限酒、适量运动等。</a:t>
            </a:r>
          </a:p>
          <a:p>
            <a:r>
              <a:t>2.康复期患者需要进行心脏康复，包括运动康复、心理康复和生活方式指导等，以促进心脏功能的恢复和改善生活质量。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炎症反应在冠脉闭塞中的作用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冠脉闭塞与炎症反应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炎症反应在冠脉闭塞中的作用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炎症反应在冠脉闭塞中的启动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1.冠脉闭塞引发缺血，导致心肌细胞损伤和死亡，进而引发炎症反应。</a:t>
            </a:r>
          </a:p>
          <a:p>
            <a:r>
              <a:t>2.炎症反应初期主要由中性粒细胞主导，促进血栓的形成和心肌细胞的进一步损伤。</a:t>
            </a:r>
          </a:p>
          <a:p>
            <a:r>
              <a:t>3.心肌细胞的损伤释放炎症因子，进一步招募和激活更多免疫细胞，加重炎症反应。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炎症细胞在冠脉闭塞中的作用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1.中性粒细胞：中性粒细胞在冠脉闭塞后的炎症反应中起关键作用，它们迅速到达缺血区域，通过释放活性氧和蛋白酶等，加重心肌细胞的损伤。</a:t>
            </a:r>
          </a:p>
          <a:p>
            <a:r>
              <a:t>2.巨噬细胞：巨噬细胞在炎症反应后期发挥主导作用，清除坏死细胞和碎片，同时释放多种生长因子和细胞因子，参与组织修复和重塑。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炎症反应在冠脉闭塞中的作用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炎症因子在冠脉闭塞中的调控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1.炎症因子如TNF-α、IL-1β和IL-6等在冠脉闭塞后迅速上升，加重心肌损伤和炎症反应。</a:t>
            </a:r>
          </a:p>
          <a:p>
            <a:r>
              <a:t>2.炎症因子的上调会激活下游的信号通路，进一步招募和激活免疫细胞，放大炎症反应。</a:t>
            </a:r>
          </a:p>
          <a:p>
            <a:r>
              <a:t>3.炎症因子的调控是治疗冠脉闭塞的重要环节，通过抑制炎症因子的活性或阻断其信号通路，可以减轻心肌损伤和促进心肌修复。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炎症反应对心肌修复的影响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1.适度的炎症反应对心肌修复是必要的，通过清除坏死细胞和碎片，为组织修复创造条件。</a:t>
            </a:r>
          </a:p>
          <a:p>
            <a:r>
              <a:t>2.然而，过度的炎症反应会破坏心肌组织，导致心肌纤维化和心功能下降。</a:t>
            </a:r>
          </a:p>
          <a:p>
            <a:r>
              <a:t>3.因此，调控炎症反应的平衡，促进心肌修复是治疗冠脉闭塞的重要策略。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炎症反应在冠脉闭塞中的作用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针对炎症反应的治疗策略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1.抗炎药物：使用非甾体抗炎药、糖皮质激素等抗炎药物，可以减轻炎症反应，减少心肌损伤。</a:t>
            </a:r>
          </a:p>
          <a:p>
            <a:r>
              <a:t>2.免疫调节：通过调节免疫细胞的活性或阻断特定炎症因子的信号通路，可以调控炎症反应的平衡。</a:t>
            </a:r>
          </a:p>
          <a:p>
            <a:r>
              <a:t>3.细胞治疗：利用干细胞、祖细胞等细胞治疗方法，可以促进心肌修复和再生，改善心功能。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未来展望与挑战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1.随着对冠脉闭塞后炎症反应机制的深入研究，未来有望发现更多有效的治疗靶点。</a:t>
            </a:r>
          </a:p>
          <a:p>
            <a:r>
              <a:t>2.个体化治疗：根据患者的具体情况制定个体化的治疗方案，提高治疗效果。</a:t>
            </a:r>
          </a:p>
          <a:p>
            <a:r>
              <a:t>3.联合治疗：结合多种治疗方法，包括药物治疗、细胞治疗和生物工程技术等，形成综合治疗方案，提高治疗效果和患者的生活质量。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冠脉闭塞后的炎症反应过程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冠脉闭塞与炎症反应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冠脉闭塞后的炎症反应过程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冠脉闭塞后的炎症反应过程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1.炎症反应触发：冠脉闭塞后，心肌缺血缺氧，导致细胞坏死和炎症反应触发。</a:t>
            </a:r>
          </a:p>
          <a:p>
            <a:r>
              <a:t>2.白细胞活化：白细胞被募集到缺血区域，活化并释放炎症因子，进一步加剧炎症反应。</a:t>
            </a:r>
          </a:p>
          <a:p>
            <a:r>
              <a:t>3.细胞因子级联反应：炎症因子引发细胞因子级联反应，导致更多炎症细胞聚集和炎症损伤。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炎症反应的主要参与者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1.中性粒细胞：中性粒细胞是早期炎症反应的主要参与者，释放氧化剂和蛋白酶，加重组织损伤。</a:t>
            </a:r>
          </a:p>
          <a:p>
            <a:r>
              <a:t>2.巨噬细胞：巨噬细胞吞噬坏死细胞和碎片，同时释放炎症因子，促进炎症反应。</a:t>
            </a:r>
          </a:p>
          <a:p>
            <a:r>
              <a:t>3.T淋巴细胞：T淋巴细胞参与后期炎症反应，通过分泌细胞因子，影响心肌修复和纤维化过程。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冠脉闭塞后的炎症反应过程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炎症反应的调控机制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1.抗炎因子的释放：机体释放抗炎因子，如IL-10，对抗炎症反应，减轻组织损伤。</a:t>
            </a:r>
          </a:p>
          <a:p>
            <a:r>
              <a:t>2.免疫耐受：通过免疫耐受机制，减轻免疫反应对心肌的损伤。</a:t>
            </a:r>
          </a:p>
          <a:p>
            <a:r>
              <a:t>3.心肌细胞自噬：心肌细胞自噬可以清除受损细胞器和蛋白质，减轻炎症反应。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炎症反应与心肌损伤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1.炎症因子对心肌的直接损伤：炎症因子如TNF-α和IL-1β直接损伤心肌细胞，影响心功能。</a:t>
            </a:r>
          </a:p>
          <a:p>
            <a:r>
              <a:t>2.心肌纤维化：炎症反应促进心肌纤维化，影响心肌顺应性和心功能。</a:t>
            </a:r>
          </a:p>
          <a:p>
            <a:r>
              <a:t>3.心律失常：炎症反应引发心电不稳定，导致心律失常。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冠脉闭塞后的炎症反应过程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针对炎症反应的治疗策略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1.抗炎药物：使用抗炎药物，如非甾体抗炎药和免疫抑制剂，减轻炎症反应。</a:t>
            </a:r>
          </a:p>
          <a:p>
            <a:r>
              <a:t>2.细胞治疗：通过干细胞或祖细胞治疗，调节免疫反应，促进心肌修复。</a:t>
            </a:r>
          </a:p>
          <a:p>
            <a:r>
              <a:t>3.靶向治疗：针对特定炎症因子或信号通路进行靶向治疗，精确调控炎症反应。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未来展望与挑战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1.深入研究炎症反应的机制：进一步揭示冠脉闭塞后炎症反应的具体机制，为精准治疗提供理论基础。</a:t>
            </a:r>
          </a:p>
          <a:p>
            <a:r>
              <a:t>2.探索新型抗炎药物：研发更有效、更安全的抗炎药物，提高患者生存率和生活质量。</a:t>
            </a:r>
          </a:p>
          <a:p>
            <a:r>
              <a:t>3.个体化治疗策略：根据患者具体病情和基因背景，制定个体化治疗策略，提高治疗效果。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炎症反应对心肌细胞的影响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冠脉闭塞与炎症反应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https://d.book118.com/207143056103006031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冠脉闭塞的病理生理学简介</vt:lpstr>
      <vt:lpstr> 冠脉闭塞的病理生理学简介</vt:lpstr>
      <vt:lpstr> 冠脉闭塞的病理生理学简介</vt:lpstr>
      <vt:lpstr> 冠脉闭塞的病理生理学简介</vt:lpstr>
      <vt:lpstr> 炎症反应在冠脉闭塞中的作用</vt:lpstr>
      <vt:lpstr> 炎症反应在冠脉闭塞中的作用</vt:lpstr>
      <vt:lpstr> 炎症反应在冠脉闭塞中的作用</vt:lpstr>
      <vt:lpstr> 炎症反应在冠脉闭塞中的作用</vt:lpstr>
      <vt:lpstr> 冠脉闭塞后的炎症反应过程</vt:lpstr>
      <vt:lpstr> 冠脉闭塞后的炎症反应过程</vt:lpstr>
      <vt:lpstr> 冠脉闭塞后的炎症反应过程</vt:lpstr>
      <vt:lpstr> 冠脉闭塞后的炎症反应过程</vt:lpstr>
      <vt:lpstr> 炎症反应对心肌细胞的影响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2024-09-03T20:04:02.807</cp:lastPrinted>
  <dcterms:created xsi:type="dcterms:W3CDTF">2024-09-03T12:04:02Z</dcterms:created>
  <dcterms:modified xsi:type="dcterms:W3CDTF">2024-09-03T12:04:05Z</dcterms:modified>
</cp:coreProperties>
</file>