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HLCDB+MS-UIGothic"/>
      <p:regular r:id="rId15"/>
    </p:embeddedFont>
    <p:embeddedFont>
      <p:font typeface="NCJMML+MIBVDS+ArialMT"/>
      <p:regular r:id="rId16"/>
    </p:embeddedFont>
    <p:embeddedFont>
      <p:font typeface="POMBGO+FECBCE+Arial-BoldMT"/>
      <p:regular r:id="rId17"/>
    </p:embeddedFont>
    <p:embeddedFont>
      <p:font typeface="CJADFE+AKFNVG+MicrosoftYaHei-Bold"/>
      <p:regular r:id="rId18"/>
    </p:embeddedFont>
    <p:embeddedFont>
      <p:font typeface="MSHQLJ+NSPTCW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EA43F-31A7-459B-96EA-A3FBCF857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2D679-C1E0-4096-A988-1775F7530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982BA-7B42-45B6-8046-6C4E3BA58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ED19B-9F3B-4194-824E-53DD0401C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5893E9-A266-4F91-8182-E0CC873ED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E4B9B0-0DF3-4FF8-B987-325FC8C79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D9308D-7BEB-40C3-AE5B-B4AB9898E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8E24E-7BE1-40BE-8D18-B9583890D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5E9A5-7E75-4C80-BB33-DFB96F0A3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C9012-594E-45BE-8316-28ECE45E2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47267-35DC-462D-BEA5-58802A9DD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46111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4089" y="1336575"/>
            <a:ext cx="4594046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CHLCDB+MS-UIGothic"/>
                <a:cs typeface="CHLCDB+MS-UIGothic"/>
              </a:rPr>
              <a:t>二年下册《形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CJMML+MIBVDS+ArialMT"/>
                <a:cs typeface="NCJMML+MIBVDS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CHLCDB+MS-UIGothic"/>
                <a:cs typeface="CHLCDB+MS-UIGothic"/>
              </a:rPr>
              <a:t>引言和概述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5491421" cy="24292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CJMML+MIBVDS+ArialMT"/>
                <a:cs typeface="NCJMML+MIBVDS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轴对</a:t>
            </a:r>
            <a:r>
              <a:rPr sz="2400">
                <a:solidFill>
                  <a:srgbClr val="AF79DE"/>
                </a:solidFill>
                <a:latin typeface="CHLCDB+MS-UIGothic"/>
                <a:cs typeface="CHLCDB+MS-UIGothic"/>
              </a:rPr>
              <a:t>称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AF79DE"/>
                </a:solidFill>
                <a:latin typeface="CHLCDB+MS-UIGothic"/>
                <a:cs typeface="CHLCDB+MS-UIGothic"/>
              </a:rPr>
              <a:t>形的基本概念和性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CJMML+MIBVDS+ArialMT"/>
                <a:cs typeface="NCJMML+MIBVDS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CHLCDB+MS-UIGothic"/>
                <a:cs typeface="CHLCDB+MS-UIGothic"/>
              </a:rPr>
              <a:t>常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见轴对</a:t>
            </a:r>
            <a:r>
              <a:rPr sz="2400">
                <a:solidFill>
                  <a:srgbClr val="AF79DE"/>
                </a:solidFill>
                <a:latin typeface="CHLCDB+MS-UIGothic"/>
                <a:cs typeface="CHLCDB+MS-UIGothic"/>
              </a:rPr>
              <a:t>称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AF79DE"/>
                </a:solidFill>
                <a:latin typeface="CHLCDB+MS-UIGothic"/>
                <a:cs typeface="CHLCDB+MS-UIGothic"/>
              </a:rPr>
              <a:t>形的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识别</a:t>
            </a:r>
            <a:r>
              <a:rPr sz="2400">
                <a:solidFill>
                  <a:srgbClr val="AF79DE"/>
                </a:solidFill>
                <a:latin typeface="CHLCDB+MS-UIGothic"/>
                <a:cs typeface="CHLCDB+MS-UIGothic"/>
              </a:rPr>
              <a:t>和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绘</a:t>
            </a:r>
            <a:r>
              <a:rPr sz="2400">
                <a:solidFill>
                  <a:srgbClr val="AF79DE"/>
                </a:solidFill>
                <a:latin typeface="CHLCDB+MS-UIGothic"/>
                <a:cs typeface="CHLCDB+MS-UIGothic"/>
              </a:rPr>
              <a:t>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CJMML+MIBVDS+ArialMT"/>
                <a:cs typeface="NCJMML+MIBVDS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轴对</a:t>
            </a:r>
            <a:r>
              <a:rPr sz="2400">
                <a:solidFill>
                  <a:srgbClr val="AF79DE"/>
                </a:solidFill>
                <a:latin typeface="CHLCDB+MS-UIGothic"/>
                <a:cs typeface="CHLCDB+MS-UIGothic"/>
              </a:rPr>
              <a:t>称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AF79DE"/>
                </a:solidFill>
                <a:latin typeface="CHLCDB+MS-UIGothic"/>
                <a:cs typeface="CHLCDB+MS-UIGothic"/>
              </a:rPr>
              <a:t>形在生活中的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AF79DE"/>
                </a:solidFill>
                <a:latin typeface="CHLCDB+MS-UIGothic"/>
                <a:cs typeface="CHLCDB+MS-UIGothic"/>
              </a:rPr>
              <a:t>用和欣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赏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CJMML+MIBVDS+ArialMT"/>
                <a:cs typeface="NCJMML+MIBVDS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AF79DE"/>
                </a:solidFill>
                <a:latin typeface="CHLCDB+MS-UIGothic"/>
                <a:cs typeface="CHLCDB+MS-UIGothic"/>
              </a:rPr>
              <a:t>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AF79DE"/>
                </a:solidFill>
                <a:latin typeface="CHLCDB+MS-UIGothic"/>
                <a:cs typeface="CHLCDB+MS-UIGothic"/>
              </a:rPr>
              <a:t>和拓展思考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POMBGO+FECBCE+Arial-BoldMT"/>
                <a:cs typeface="POMBGO+FECBCE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426375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816BB7"/>
                </a:solidFill>
                <a:latin typeface="CHLCDB+MS-UIGothic"/>
                <a:cs typeface="CHLCDB+MS-UIGothic"/>
              </a:rPr>
              <a:t>引言和概述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AF79DE"/>
                </a:solidFill>
                <a:latin typeface="CHLCDB+MS-UIGothic"/>
                <a:cs typeface="CHLCDB+MS-UIGothic"/>
              </a:rPr>
              <a:t>程目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AF79DE"/>
                </a:solidFill>
                <a:latin typeface="CHLCDB+MS-UIGothic"/>
                <a:cs typeface="CHLCDB+MS-UIGothic"/>
              </a:rPr>
              <a:t>和意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CHLCDB+MS-UIGothic"/>
                <a:cs typeface="CHLCDB+MS-UIGothic"/>
              </a:rPr>
              <a:t>目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5204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程的目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学生了解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轴对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形的定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、特性及其在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现实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生活中的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用。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过课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程的学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，培养学生的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察、分析和解决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的能力。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CHLCDB+MS-UIGothic"/>
                <a:cs typeface="CHLCDB+MS-UIGothic"/>
              </a:rPr>
              <a:t>意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习轴对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形不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有助于提高学生的几何素养，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还为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将来学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更复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的几何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打下基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。此外，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轴对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形在建筑、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域有着广泛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用，了解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些知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有助于拓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学生的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野。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轴对</a:t>
            </a:r>
            <a:r>
              <a:rPr sz="3000">
                <a:solidFill>
                  <a:srgbClr val="AF79DE"/>
                </a:solidFill>
                <a:latin typeface="CHLCDB+MS-UIGothic"/>
                <a:cs typeface="CHLCDB+MS-UIGothic"/>
              </a:rPr>
              <a:t>称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AF79DE"/>
                </a:solidFill>
                <a:latin typeface="CHLCDB+MS-UIGothic"/>
                <a:cs typeface="CHLCDB+MS-UIGothic"/>
              </a:rPr>
              <a:t>形定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CHLCDB+MS-UIGothic"/>
                <a:cs typeface="CHLCDB+MS-UIGothic"/>
              </a:rPr>
              <a:t>和特性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25725" y="1572113"/>
            <a:ext cx="266176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特性：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轴对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形具有如下特性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63715" y="1572113"/>
            <a:ext cx="207025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轴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形的中垂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14350" y="4783308"/>
            <a:ext cx="266176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轴对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形指的是一个平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36465" y="4821408"/>
            <a:ext cx="246459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轴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侧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形完全相符；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58580" y="4821408"/>
            <a:ext cx="276034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形中的每一点关于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轴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都有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一个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称点。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14350" y="5091917"/>
            <a:ext cx="266176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形关于某一直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（称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为对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轴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称，当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形被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轴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分割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后，两部分完全相符。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AF79DE"/>
                </a:solidFill>
                <a:latin typeface="CHLCDB+MS-UIGothic"/>
                <a:cs typeface="CHLCDB+MS-UIGothic"/>
              </a:rPr>
              <a:t>程学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AF79DE"/>
                </a:solidFill>
                <a:latin typeface="CHLCDB+MS-UIGothic"/>
                <a:cs typeface="CHLCDB+MS-UIGothic"/>
              </a:rPr>
              <a:t>方法和建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5892022" cy="13017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NCJMML+MIBVDS+ArialMT"/>
                <a:cs typeface="NCJMML+MIBVDS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方法：建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同学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采用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察、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践、探究相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合的学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方</a:t>
            </a:r>
          </a:p>
          <a:p>
            <a:pPr marL="203200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法。通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过观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轴对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例，理解其特性和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律；通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过动</a:t>
            </a:r>
          </a:p>
          <a:p>
            <a:pPr marL="2032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践，如剪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纸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绘图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等，加深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对轴对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；通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探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究和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讨论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，拓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思路和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野。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AF79DE"/>
                </a:solidFill>
                <a:latin typeface="CHLCDB+MS-UIGothic"/>
                <a:cs typeface="CHLCDB+MS-UIGothic"/>
              </a:rPr>
              <a:t>程学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AF79DE"/>
                </a:solidFill>
                <a:latin typeface="CHLCDB+MS-UIGothic"/>
                <a:cs typeface="CHLCDB+MS-UIGothic"/>
              </a:rPr>
              <a:t>方法和建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193625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：同学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程中，要注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意以下几点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3150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多做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练习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，巩固所学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，提高解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能力；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12675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保持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极的学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习态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度，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参与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讨论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践活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CHLCDB+MS-UIGothic"/>
                <a:cs typeface="CHLCDB+MS-UIGothic"/>
              </a:rPr>
              <a:t>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AF79DE"/>
                </a:solidFill>
                <a:latin typeface="CHLCDB+MS-UIGothic"/>
                <a:cs typeface="CHLCDB+MS-UIGothic"/>
              </a:rPr>
              <a:t>程学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AF79DE"/>
                </a:solidFill>
                <a:latin typeface="CHLCDB+MS-UIGothic"/>
                <a:cs typeface="CHLCDB+MS-UIGothic"/>
              </a:rPr>
              <a:t>方法和建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CJADFE+AKFNVG+MicrosoftYaHei-Bold"/>
                <a:cs typeface="CJADFE+AKFNVG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善于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总结归纳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，将所学知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形成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体系，方便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记忆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用；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CJADFE+AKFNVG+MicrosoftYaHei-Bold"/>
                <a:cs typeface="CJADFE+AKFNVG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拓展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，了解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轴对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形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现实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生活中的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用，激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POMBGO+FECBCE+Arial-BoldMT"/>
                <a:cs typeface="POMBGO+FECBCE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623244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816BB7"/>
                </a:solidFill>
                <a:latin typeface="CHLCDB+MS-UIGothic"/>
                <a:cs typeface="CHLCDB+MS-UIGothic"/>
              </a:rPr>
              <a:t>称形的基本概和性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AF79DE"/>
                </a:solidFill>
                <a:latin typeface="CHLCDB+MS-UIGothic"/>
                <a:cs typeface="CHLCDB+MS-UIGothic"/>
              </a:rPr>
              <a:t>称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轴</a:t>
            </a:r>
            <a:r>
              <a:rPr sz="3000">
                <a:solidFill>
                  <a:srgbClr val="AF79DE"/>
                </a:solidFill>
                <a:latin typeface="CHLCDB+MS-UIGothic"/>
                <a:cs typeface="CHLCDB+MS-UIGothic"/>
              </a:rPr>
              <a:t>和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AF79DE"/>
                </a:solidFill>
                <a:latin typeface="CHLCDB+MS-UIGothic"/>
                <a:cs typeface="CHLCDB+MS-UIGothic"/>
              </a:rPr>
              <a:t>称中心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对</a:t>
            </a:r>
            <a:r>
              <a:rPr sz="1550" spc="25">
                <a:solidFill>
                  <a:srgbClr val="AF79DE"/>
                </a:solidFill>
                <a:latin typeface="CHLCDB+MS-UIGothic"/>
                <a:cs typeface="CHLCDB+MS-UIGothic"/>
              </a:rPr>
              <a:t>称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于平面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形，一条通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过图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形中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心的直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，如果沿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条直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折叠，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形两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侧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能完全重合，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条直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就称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为这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形的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轴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对</a:t>
            </a:r>
            <a:r>
              <a:rPr sz="1550" spc="25">
                <a:solidFill>
                  <a:srgbClr val="AF79DE"/>
                </a:solidFill>
                <a:latin typeface="CHLCDB+MS-UIGothic"/>
                <a:cs typeface="CHLCDB+MS-UIGothic"/>
              </a:rPr>
              <a:t>称中心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轴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上的中心点即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为对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称中心，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HLCDB+MS-UIGothic"/>
                <a:cs typeface="CHLCDB+MS-UIGothic"/>
              </a:rPr>
              <a:t>称的基准点。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https://d.book118.com/207146111165006043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CHLCDB+MS-UIGothic</vt:lpstr>
      <vt:lpstr>NCJMML+MIBVDS+ArialMT</vt:lpstr>
      <vt:lpstr>Times New Roman</vt:lpstr>
      <vt:lpstr>SimSun</vt:lpstr>
      <vt:lpstr>POMBGO+FECBCE+Arial-BoldMT</vt:lpstr>
      <vt:lpstr>CJADFE+AKFNVG+MicrosoftYaHei-Bold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2024-09-18T01:08:21.713</cp:lastPrinted>
  <dcterms:created xsi:type="dcterms:W3CDTF">2024-09-17T17:08:21Z</dcterms:created>
  <dcterms:modified xsi:type="dcterms:W3CDTF">2024-09-17T17:08:23Z</dcterms:modified>
</cp:coreProperties>
</file>