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99F05-7D8B-4864-8EF2-1E88FDBF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7B4E5-245F-48BE-B2AE-4EAAB26EB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03775-14F4-4112-ADC4-03F7ECC4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B4F55-17BC-4984-8CE4-A345C7D5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819D5-780F-49EA-8757-C8405A57E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93001-ECCE-4299-B5D4-303DE407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9C226-BD89-4CC6-B900-5D9DDB73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82A7E-9183-481F-B16E-1F9CCAB8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4388C-F94D-4455-8EAD-9B8C667FC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2907-181B-4D5C-A191-96898953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0DF9-FBCE-4CBD-A9FD-FE094A10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614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智能护理：为健康保驾护航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智能护理设备与服务介绍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智能护理在健康管理中的应用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智能护理是一种结合先进技术和护理理念，通过智能化手段提供个性化、高效、便捷的护理服务。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随着科技的不断进步和人口老龄化趋势的加剧，智能护理将朝着更加个性化、专业化、智能化的方向发展，同时涉及到更多的领域和场景。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2" b="259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老龄化市场需求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随着人口老龄化的加剧，老年人对护理服务的需求不断增加，智能护理市场具有巨大的潜力。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慢性病管理市场需求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慢性病患者的数量不断增加，他们需要长期的护理和健康管理服务，智能护理可以提供便捷、高效的解决方案。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特殊人群护理市场需求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残疾人、孕妇、儿童等特殊人群对护理服务的需求也日益增长，智能护理可以提供个性化的服务。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智能护理在家庭护理领域也得到了广泛应用，如智能家居系统、远程医疗、健康监测设备等，为家庭提供了更加便捷、舒适的护理服务。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医疗机构已经开始广泛应用智能护理技术，如智能病床、智能输液系统、智能健康监测等，提高了医疗服务的效率和质量。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社区护理是智能护理的另一个重要应用领域，通过智能化手段提供社区老年人的健康管理、生活照料等服务，提高了社区护理的水平和效率。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959" r="795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732" r="2573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智能护理技术原理及特点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通过可穿戴设备或植入式传感器，实时监测患者的体温、心率、血压等生理参数，为医护人员提供准确的数据支持。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利用加速度计、陀螺仪等传感器，识别患者的运动状态，如步数、活动量等，为评估患者健康状况提供参考。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运动状态识别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通过温湿度传感器、空气质量监测仪等设备，感知患者所处环境的状况，为提供更加舒适的护理环境提供依据。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对收集到的原始数据进行清洗、去噪、标准化等处理，以保证数据质量和一致性。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从预处理后的数据中提取出与护理相关的特征，如生理参数异常波动、运动状态异常等。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基于提取的特征，构建分类、回归等模型，并利用历史数据进行训练，以实现对患者健康状况的准确评估。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模型构建与训练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将模型输出的结果进行可视化展示和解释，为医护人员提供直观的患者健康状况评估报告，指导个性化护理方案的制定。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结果解释与应用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基于患者的历史数据、基本信息等，构建患者画像，全面了解患者的健康状况和需求。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患者画像构建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护理方案推荐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根据患者的画像和当前健康状况，推荐个性化的护理方案，包括饮食、运动、用药等方面的建议。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根据患者的反馈和实时监测数据，对护理方案进行动态调整和优化，确保方案的有效性和针对性。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智能护理设备与服务介绍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实时监测心率、血氧、睡眠质量等，提供个性化健康建议。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智能手环/手表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通过步态分析，评估用户行走姿态及平衡能力，预防跌倒风险。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智能鞋垫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内置传感器，监测呼吸、体温等生理指标，适用于特定人群如老年人、病患等。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智能服装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穿戴式设备监测健康状况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根据室内光线及用户需求自动调节亮度，营造舒适光环境。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实时监测室内温湿度，自动调节至适宜水平，保障居住舒适度。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智能空调/暖气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监测室内空气质量，自动净化，预防呼吸道疾病。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智能空气净化器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智能家居环境优化建议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https://d.book118.com/207146143006006042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2024-09-15T03:29:46.533</cp:lastPrinted>
  <dcterms:created xsi:type="dcterms:W3CDTF">2024-09-14T19:29:46Z</dcterms:created>
  <dcterms:modified xsi:type="dcterms:W3CDTF">2024-09-14T19:29:48Z</dcterms:modified>
</cp:coreProperties>
</file>