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0B589-52C3-461D-B639-86526A5AE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39B5F-5A70-480E-93BA-211737206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70BAE-A541-46E6-BDEE-7610DC4F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A3474-0E48-4A23-A013-2F9CD6118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53D96-1C48-485C-8B31-7C0B551F4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F963D-56AB-418F-82EA-E1D6428E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0DCC6-7A87-40D0-B60E-5BD1F5C13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09B7A-2A75-469C-A9E9-6D8EDDA5C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4A4AA-CA72-4068-A1F1-269BCCE9D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054D4-EBF7-4F6A-A074-4B4C6745E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9C932-74E0-4C6C-B051-BBABBA95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01451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全面风险管理在零售业中的应用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零售业面临的主要风险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全面风险管理在零售业中的应用实践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零售业全面风险管理的挑战与对策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全面风险管理对零售业的价值体现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随着零售业的竞争日益激烈，企业面临的风险也越来越多样化。有效的风险管理不仅有助于企业规避潜在损失，还能提升经营绩效，增强竞争优势。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全面风险管理的提出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传统的风险管理方法往往局限于某一特定领域或风险类型，而全面风险管理则强调对企业面临的所有风险进行统一识别、评估和控制，以实现整体风险的最小化。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部分零售企业对风险管理的重视程度不够，缺乏全面、系统的风险管理意识和策略。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风险管理意识不足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一些企业虽然意识到了风险管理的重要性，但采用的管理手段相对落后，无法满足现代零售业快速发展的需求。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风险管理手段落后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全面风险管理需要具备高度专业知识和经验的人才来实施，而目前零售业中这类人才相对匮乏。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在零售业风险管理领域，相关法规和标准尚不完善，导致企业在实际操作中缺乏明确的指导和规范。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法规与标准不完善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零售业风险管理现状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风险与机遇并存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全面风险管理不仅关注潜在的风险和损失，还关注如何利用风险带来的机遇，为组织创造价值。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全面风险管理是一种系统性的方法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它旨在识别、评估、管理和监控组织面临的各种风险，以确保组织能够实现其战略目标。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风险管理的综合性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全面风险管理涉及组织各个层面的风险，包括战略风险、运营风险、市场风险、信用风险和合规风险等。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包括风险识别、评估、应对、监控和报告等环节。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风险管理基础设施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培育全员参与的风险管理意识，形成积极应对风险的组织氛围。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制定组织的风险偏好、风险承受度和风险管理目标。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建立风险管理组织架构、信息系统和内部控制体系。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定期向高层管理层报告组织面临的关键风险和风险管理情况，为决策提供支持。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持续跟踪和监控已实施的风险应对措施的效果，确保风险管理目标的实现。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根据风险评估结果，制定相应的风险应对措施，如风险规避、降低、转移或接受等。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通过系统的方法，识别组织面临的各种潜在风险。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对识别出的风险进行量化和定性评估，确定风险的优先级和影响程度。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零售业面临的主要风险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消费者需求、偏好及购买力的变化可能对零售业务产生不利影响。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激烈的市场竞争可能导致价格战、利润下降等问题。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经济波动可能对零售业的销售和盈利造成影响。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客户无法按时支付货款，导致应收账款增加和坏账风险。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客户违约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供应商出现违约、破产等问题，影响商品供应和零售业务运营。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包括员工欺诈、客户欺诈等，可能对零售企业造成经济损失。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库存积压、缺货等问题可能导致销售损失和客户满意度下降。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物流延误、配送错误等问题可能影响客户体验和零售业务运营效率。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信息系统故障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包括硬件故障、软件故障等，可能导致数据丢失、业务中断等严重后果。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新的法律法规可能对零售业务产生限制或增加合规成本。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与供应商、客户等签订的合同存在纠纷，可能导致法律诉讼和经济损失。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涉及商标、专利、版权等知识产权的侵权行为，可能导致法律纠纷和品牌形象受损。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全面风险管理在零售业中的应用实践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通过市场调研、客户反馈、内部数据分析等手段，识别潜在的商业风险，如市场风险、信用风险、操作风险等。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运用定量和定性评估方法，对识别出的风险进行量化和评级，确定风险的大小、发生概率和可能造成的损失。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绘制风险地图，直观展示各类风险的分布情况和相互关系，为风险应对策略制定提供依据。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https://d.book118.com/207150145121006032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2024-09-05T14:28:40.355</cp:lastPrinted>
  <dcterms:created xsi:type="dcterms:W3CDTF">2024-09-05T06:28:40Z</dcterms:created>
  <dcterms:modified xsi:type="dcterms:W3CDTF">2024-09-05T06:28:42Z</dcterms:modified>
</cp:coreProperties>
</file>