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40DEF-DC9B-489D-9831-33804141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2928F-4D76-4574-ADDA-459E7A077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AC2BC-C9D5-4508-916C-D07CAD7F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43120-937F-4D92-96BE-E9705B8F4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0DA78-D954-47D5-AABD-30A14A6B6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9201B3-1764-4973-8BD5-42D8AF43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858E6-F36C-4F08-9F33-EC9C180A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968B2-1569-4726-951B-72FAE5D4E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1D3BA-129E-4DEE-B974-8E69B336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B94B0-A878-4461-99D3-6FC54E9F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10E1B-0457-411F-B6BB-2D1728494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1031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硬件加速器部署方案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硬件加速器简介
 部署需求与分析
 硬件选型与配置
 软件系统与驱动
 网络与数据安全
 部署步骤与流程
 测试与优化方案
 维护与扩展计划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硬件加速器部署方案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1.硬件加速器是一种专门设计用于提升特定计算性能的设备，可以大幅提高处理速度和效率。</a:t>
            </a:r>
          </a:p>
          <a:p>
            <a:r>
              <a:t>2.通过硬件加速，可以卸载主处理器的部分计算任务，释放其处理能力，提高整体系统性能。</a:t>
            </a:r>
          </a:p>
          <a:p>
            <a:r>
              <a:t>3.随着技术的发展，硬件加速器在人工智能、深度学习、图形处理等领域的应用越来越广泛。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硬件加速器的种类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1.GPU加速器：主要用于图形处理和并行计算，适合进行大规模并行运算和浮点运算。</a:t>
            </a:r>
          </a:p>
          <a:p>
            <a:r>
              <a:t>2.FPGA加速器：可编程性强，能够针对特定应用进行优化，提高处理速度和效率。</a:t>
            </a:r>
          </a:p>
          <a:p>
            <a:r>
              <a:t>3.ASIC加速器：针对特定算法或应用定制，具有高性能和低功耗的优势。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硬件加速器的部署方式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1.独立部署：将硬件加速器作为独立的设备部署，通过PCIe等接口与主机连接。</a:t>
            </a:r>
          </a:p>
          <a:p>
            <a:r>
              <a:t>2.集成部署：将硬件加速器集成到主板或其他设备中，提高整体性能和集成度。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1.人工智能：深度学习、机器学习等算法需要大量计算，硬件加速器可以提高处理速度。</a:t>
            </a:r>
          </a:p>
          <a:p>
            <a:r>
              <a:t>2.图形处理：游戏、虚拟现实等需要高性能图形处理，硬件加速器可以提高渲染效率。</a:t>
            </a:r>
          </a:p>
          <a:p>
            <a:r>
              <a:t>3.科学计算：物理模拟、天气预报等需要进行大量数值计算，硬件加速器可以缩短计算时间。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1.随着技术的不断进步，硬件加速器的性能将不断提高，功耗将不断降低。</a:t>
            </a:r>
          </a:p>
          <a:p>
            <a:r>
              <a:t>2.未来硬件加速器将更加智能化，能够自动识别和优化计算任务，提高整体系统性能。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硬件加速器的挑战和机遇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1.挑战：硬件加速器的设计和制造需要高度的技术水平和专业知识，同时需要满足各种应用场景的需求。</a:t>
            </a:r>
          </a:p>
          <a:p>
            <a:r>
              <a:t>2.机遇：随着技术的不断发展，硬件加速器将在更多领域得到应用，同时也将促进相关领域的发展。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部署需求与分析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硬件加速器部署方案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部署需求与分析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1.需要根据应用场景确定硬件加速器的性能指标，例如计算速度、吞吐量、延迟等。</a:t>
            </a:r>
          </a:p>
          <a:p>
            <a:r>
              <a:t>2.考虑未来业务增长的需求，硬件加速器应具有一定的性能扩展性。</a:t>
            </a:r>
          </a:p>
          <a:p>
            <a:r>
              <a:t>3.针对不同的硬件加速器类型和型号，需要进行详细的性能测试和对比，以确保选择最适合的硬件加速器。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硬件加速器部署环境分析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1.确定硬件加速器部署的物理环境，包括机房、电源、散热等条件。</a:t>
            </a:r>
          </a:p>
          <a:p>
            <a:r>
              <a:t>2.考虑网络连接的稳定性和带宽，确保硬件加速器与服务器、存储等设备的通信畅通。</a:t>
            </a:r>
          </a:p>
          <a:p>
            <a:r>
              <a:t>3.分析现有IT架构，确定硬件加速器与现有设备的兼容性和整合方式。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硬件加速器性能需求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部署需求与分析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硬件加速器与软件兼容性分析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1.分析现有软件系统，确定硬件加速器与软件的兼容性和支持程度。</a:t>
            </a:r>
          </a:p>
          <a:p>
            <a:r>
              <a:t>2.针对不兼容的软件系统，需要进行相应的调整或升级，以确保硬件加速器的正常使用。</a:t>
            </a:r>
          </a:p>
          <a:p>
            <a:r>
              <a:t>3.考虑未来软件系统的升级和扩展，硬件加速器应具有一定的软件兼容性。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硬件加速器数据安全和隐私保护分析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1.确保硬件加速器的数据传输和存储符合相关安全标准和法规要求。</a:t>
            </a:r>
          </a:p>
          <a:p>
            <a:r>
              <a:t>2.针对数据加密和解密的需求，需要选择支持相应算法的硬件加速器。</a:t>
            </a:r>
          </a:p>
          <a:p>
            <a:r>
              <a:t>3.考虑数据备份和恢复的策略，确保硬件加速器数据的可靠性和完整性。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部署需求与分析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硬件加速器运维和管理分析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1.建立完善的硬件加速器运维和管理制度，确保设备的正常运行和维护。</a:t>
            </a:r>
          </a:p>
          <a:p>
            <a:r>
              <a:t>2.考虑远程管理和监控的需求，选择支持相应功能的硬件加速器。</a:t>
            </a:r>
          </a:p>
          <a:p>
            <a:r>
              <a:t>3.针对故障排查和恢复的需求，需要建立相应的应急预案和恢复机制。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硬件加速器成本效益分析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1.分析硬件加速器的采购成本、运维成本以及升级扩展成本等。</a:t>
            </a:r>
          </a:p>
          <a:p>
            <a:r>
              <a:t>2.针对不同的应用场景，需要进行详细的成本效益分析和对比，以确保选择最适合的硬件加速器。</a:t>
            </a:r>
          </a:p>
          <a:p>
            <a:r>
              <a:t>3.考虑长期的投资回报和业务发展需求，选择具有高性价比的硬件加速器方案。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硬件选型与配置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硬件加速器部署方案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硬件选型与配置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1.选择与业务需求匹配的硬件加速器类型，例如GPU、FPGA、ASIC等。</a:t>
            </a:r>
          </a:p>
          <a:p>
            <a:r>
              <a:t>2.考虑硬件加速器的性能指标，如计算能力、内存带宽、功耗等。</a:t>
            </a:r>
          </a:p>
          <a:p>
            <a:r>
              <a:t>3.参考硬件加速器的可靠性和可扩展性，以满足未来业务发展需求。</a:t>
            </a:r>
          </a:p>
          <a:p>
            <a:r>
              <a:t>随着人工智能和大数据技术的快速发展，硬件加速器在各种应用场景中的需求越来越大。在选择硬件加速器时，需要根据业务需求来选择合适的类型，例如GPU适用于深度学习训练，FPGA适用于定制化的硬件加速，ASIC适用于大规模的并行计算。同时，需要考虑硬件加速器的性能指标，如计算能力和内存带宽等，以确保能够满足业务的需求。此外，硬件加速器的可靠性和可扩展性也需要考虑，以确保业务的稳定性和未来的发展需求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硬件加速器配置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1.根据业务需求，合理配置硬件加速器的计算资源。</a:t>
            </a:r>
          </a:p>
          <a:p>
            <a:r>
              <a:t>2.优化硬件加速器的软件环境，提高运行效率。</a:t>
            </a:r>
          </a:p>
          <a:p>
            <a:r>
              <a:t>3.考虑硬件加速器的网络部署，确保数据传输的稳定性和安全性。</a:t>
            </a:r>
          </a:p>
          <a:p>
            <a:r>
              <a:t>在配置硬件加速器时，需要根据业务的需求来合理分配计算资源，例如CPU核心数、内存大小等。同时，需要优化硬件加速器的软件环境，以提高运行效率，例如优化操作系统、驱动程序等。此外，需要考虑硬件加速器的网络部署，以确保数据传输的稳定性和安全性。例如，在部署多个硬件加速器时，需要采用高速互联技术来提高数据传输效率，同时需要加强网络安全防护，确保数据的安全性。</a:t>
            </a:r>
          </a:p>
          <a:p>
            <a:r>
              <a:t>以上是关于“硬件选型与配置”的章节内容，希望能够帮助到您。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硬件加速器选型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软件系统与驱动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硬件加速器部署方案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软件系统与驱动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1.确保软件系统与硬件加速器驱动的兼容性，避免出现系统崩溃或性能下降等问题。</a:t>
            </a:r>
          </a:p>
          <a:p>
            <a:r>
              <a:t>2.定期更新驱动程序，以满足不断更新的软件系统需求，提高系统稳定性。</a:t>
            </a:r>
          </a:p>
          <a:p>
            <a:r>
              <a:t>3.测试软件系统与不同版本驱动的兼容性，为用户提供兼容性建议。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驱动程序的优化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1.对驱动程序进行性能优化，提高硬件加速器的处理能力和效率。</a:t>
            </a:r>
          </a:p>
          <a:p>
            <a:r>
              <a:t>2.针对特定应用场景进行驱动优化，以满足不同软件系统的需求。</a:t>
            </a:r>
          </a:p>
          <a:p>
            <a:r>
              <a:t>3.通过反馈机制收集用户使用数据，对驱动进行持续优化，提高用户满意度。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软件系统与驱动的兼容性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软件系统与驱动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驱动程序的安全性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1.保证驱动程序的安全性，防止恶意软件通过驱动进行攻击。</a:t>
            </a:r>
          </a:p>
          <a:p>
            <a:r>
              <a:t>2.加强驱动程序的权限管理，确保只有授权用户才能访问硬件加速器。</a:t>
            </a:r>
          </a:p>
          <a:p>
            <a:r>
              <a:t>3.定期对驱动程序进行安全漏洞扫描，及时发现并修复潜在的安全风险。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软件系统的可扩展性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1.设计软件系统时考虑可扩展性，适应未来硬件加速器的升级和扩展需求。</a:t>
            </a:r>
          </a:p>
          <a:p>
            <a:r>
              <a:t>2.采用模块化设计，方便软件系统的升级和维护，降低维护成本。</a:t>
            </a:r>
          </a:p>
          <a:p>
            <a:r>
              <a:t>3.提供开放的接口和协议，方便第三方软件的集成和开发。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软件系统与驱动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驱动与操作系统的整合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1.加强驱动与操作系统的整合，提高系统的整体稳定性和性能。</a:t>
            </a:r>
          </a:p>
          <a:p>
            <a:r>
              <a:t>2.优化驱动与操作系统之间的通信机制，降低通信延迟，提高系统响应速度。</a:t>
            </a:r>
          </a:p>
          <a:p>
            <a:r>
              <a:t>3.提供统一的驱动管理界面，方便用户对硬件加速器进行配置和管理。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软件系统的智能化管理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1.利用人工智能技术对软件系统进行智能化管理，提高系统自治能力和管理效率。</a:t>
            </a:r>
          </a:p>
          <a:p>
            <a:r>
              <a:t>2.通过数据分析和预测，对软件系统进行优化和调整，提高系统性能和稳定性。</a:t>
            </a:r>
          </a:p>
          <a:p>
            <a:r>
              <a:t>3.建立智能化的故障预警和处理机制，及时发现并解决问题，提高用户体验。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https://d.book118.com/207151031103006031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硬件加速器简介</vt:lpstr>
      <vt:lpstr> 硬件加速器简介</vt:lpstr>
      <vt:lpstr> 硬件加速器简介</vt:lpstr>
      <vt:lpstr> 硬件加速器简介</vt:lpstr>
      <vt:lpstr> 部署需求与分析</vt:lpstr>
      <vt:lpstr> 部署需求与分析</vt:lpstr>
      <vt:lpstr> 部署需求与分析</vt:lpstr>
      <vt:lpstr> 部署需求与分析</vt:lpstr>
      <vt:lpstr> 硬件选型与配置</vt:lpstr>
      <vt:lpstr> 硬件选型与配置</vt:lpstr>
      <vt:lpstr> 软件系统与驱动</vt:lpstr>
      <vt:lpstr> 软件系统与驱动</vt:lpstr>
      <vt:lpstr> 软件系统与驱动</vt:lpstr>
      <vt:lpstr> 软件系统与驱动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2024-09-03T20:07:16.220</cp:lastPrinted>
  <dcterms:created xsi:type="dcterms:W3CDTF">2024-09-03T12:07:16Z</dcterms:created>
  <dcterms:modified xsi:type="dcterms:W3CDTF">2024-09-03T12:07:18Z</dcterms:modified>
</cp:coreProperties>
</file>