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BF322-2C2B-42C7-B570-2A5996765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52BBA-2472-4713-9D18-06BD919B8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F20A1-277F-4130-A800-B2891655F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7083C-F13B-4BCD-807B-D9E7809EF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5F5237-4B66-49CA-8708-8CE6227F9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3C009-A5DF-4B98-BFEE-7B60F5082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C4304-7764-4C03-8991-A2F231FB9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95685-DAB4-4B4A-A728-478133E9E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06A29-97FB-4983-B9CD-F182189C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8014F-568F-42DB-8145-ED48713BB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3026F-3230-4B82-987B-5434DE41B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51063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现场监督工作管理的时间安排与调度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时间安排与调度实施流程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时间安排与调度中的挑战及解决方案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通过合理的时间安排和调度，确保现场监督工作的高效进行，减少时间浪费。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确保现场监督工作的质量，避免因时间安排不当导致的工作疏漏或错误。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通过对现场监督工作时间的合理安排和调度，展现高水平的管理能力，提升企业形象。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包括监督工作的目标、任务、时间安排等。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监督工作计划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汇报现场监督工作的实际进度，与计划进度的对比情况。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监督工作进度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汇报在监督过程中遇到的问题，以及采取的应对措施和解决方案。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监督工作中遇到的问题和解决方案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汇报现场监督工作的成果，包括完成的任务、达到的目标等，以及对企业和社会的效益贡献。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监督工作的成果和效益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现场监督工作管理是指对现场作业过程进行实时、全面的监督和指导，确保作业符合规范要求，提高工作效率和质量。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实时性、全面性、规范性、指导性。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重要性：现场监督是确保工作质量和安全的关键环节，对于提高工作效率、减少事故风险具有重要意义。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监督作业过程，确保符合规范要求；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及时发现和纠正问题，防止事故发生；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提供指导和支持，促进工作顺利进行；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收集和分析数据，为改进工作提供依据。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时间安排原则与方法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根据工作任务的性质、紧急程度和重要性，合理安排工作时间，确保各项工作能够有序进行。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在保障工作质量的前提下，尽可能提高工作效率，减少时间浪费。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效率优先原则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根据工作实际情况，灵活调整时间安排，以应对可能出现的变化。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021" b="50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明确每项工作的开始时间、结束时间、负责人和所需资源等，以便更好地掌控工作进度。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使用时间管理工具如甘特图、时间轴等，对工作进行可视化管理，提高时间利用效率。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采用时间管理工具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根据工作的紧急程度和重要性，设定不同的优先级，优先处理重要且紧急的工作。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根据工作需求和人员能力，合理分配时间资源，确保各项工作能够按时完成。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合理分配时间资源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调度策略与技巧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根据任务的紧急程度、重要性等因素，为任务分配不同的优先级，优先处理高优先级任务。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优先级调度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将时间划分为固定长度的时间片，每个任务在一个时间片内执行，然后切换到下一个任务，实现任务的轮流执行。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时间片轮转调度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根据任务所需的处理时间进行排序，优先处理处理时间最短的任务。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最短作业优先调度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https://d.book118.com/207151063015006035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2024-09-09T08:29:18.987</cp:lastPrinted>
  <dcterms:created xsi:type="dcterms:W3CDTF">2024-09-09T00:29:19Z</dcterms:created>
  <dcterms:modified xsi:type="dcterms:W3CDTF">2024-09-09T00:29:20Z</dcterms:modified>
</cp:coreProperties>
</file>