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389FF-E736-49CA-96CB-DCDD41458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B04B5-1A30-4282-8259-370AF8182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FCDDF-4D20-44DD-8A61-46B12D9A3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E5E7B-9D7B-444F-B49F-B78CF81ED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E386ED-2206-409E-B3F2-ED400DED5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42D6E4-7A1B-42C3-B6E9-82B597908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EDFF68-FD10-4D5E-B016-9C94263FA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D2EEA-E3CD-4FCE-9EE0-78C5A0C48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FFE65-CB25-42E9-9F4C-8E7EA5296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53908-62AF-4052-8B71-2A20847E9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DF45C-6F28-4E82-859B-3B1BA5DAA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5112306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快消品行业产品研发与市场竞争力培训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汇报人：某某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产品研发策略与流程优化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品牌建设与营销推广策略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供应链管理与成本控制优化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渠道拓展与终端销售提升技巧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数据驱动决策支持体系建设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快消品行业市场规模庞大，增长迅速，涉及食品、饮料、个人护理、家居清洁等多个领域。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品牌竞争激烈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快消品消费者需求多样化，追求品质、口感、健康、环保等多元化因素。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快消品品牌竞争激烈，市场份额分散，品牌建设和营销推广至关重要。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快消品行业现状及特点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市场需求与消费者行为分析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消费者需求洞察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深入了解消费者需求，关注消费者偏好、购买习惯、生活方式等方面的变化。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市场细分与目标市场选择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针对不同消费者群体进行市场细分，选择具有潜力的目标市场进行重点拓展。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研究消费者购买决策过程、品牌忠诚度、口碑传播等行为，为产品研发和营销策略提供依据。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绿色可持续发展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随着环保意识的提高，绿色可持续发展成为快消品行业的重要趋势，企业需要关注环保法规、绿色供应链等方面的要求。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跨界融合与创新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快消品行业正面临跨界融合的挑战，需要与其他产业进行跨界合作，创新产品形态和商业模式。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数字化与智能化转型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快消品行业正经历数字化和智能化转型，利用大数据、人工智能等技术提升运营效率和市场竞争力。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行业发展趋势及挑战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产品研发策略与流程优化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创新思维是指在产品研发过程中，通过突破性思维、探索性试验和创造性解决问题等方式，实现产品差异化竞争优势的思维模式。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创新思维的定义与重要性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包括头脑风暴、六顶思考帽、TRIZ等创新工具的应用，以及鼓励团队成员提出新颖想法和持续改进的文化氛围营造。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创新思维的实践方法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创新思维在产品研发中的应用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通过市场调研、用户访谈、数据分析等手段，深入了解目标用户的需求、痛点和期望，为产品设计提供有力依据。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基于市场需求分析，明确产品的目标用户群体、使用场景和核心价值，打造与竞品区分度高的产品特色。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产品定位与差异化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遵循用户体验设计原则，从用户视角出发进行产品界面、操作流程、信息呈现等方面的设计，提升用户满意度和忠诚度。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用户体验设计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市场需求导向的产品设计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组建具备多元化技能和背景的研发团队，明确各成员的角色定位和职责分工，实现高效协作。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研发团队构成与角色分工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采用敏捷研发方法如Scrum、Kanban等，以短周期迭代的方式快速响应市场变化和用户反馈，不断优化产品。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敏捷研发流程与方法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建立有效的跨部门沟通机制，确保研发、市场、销售等部门紧密配合，共同推动产品的成功上市和后续发展。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跨部门协同与沟通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高效研发团队组织与协作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品牌建设与营销推广策略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明确品牌的核心价值和目标受众，塑造独特的品牌形象，与竞争对手形成差异化。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根据目标受众的特点和媒体使用习惯，选择合适的传播途径，如电视广告、网络广告、社交媒体、线下活动等。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传播途径选择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品牌定位与传播途径选择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利用互联网和移动设备等工具，开展电子邮件营销、搜索引擎优化、网络广告等线上推广活动。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线上营销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通过实体店、促销活动、赞助活动等方式，增强品牌曝光度和吸引力。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线下营销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整合线上线下的资源和优势，打造全方位的营销体验，提高品牌影响力和销售额。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线上线下融合营销策略探讨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https://d.book118.com/207151123062006024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2024-08-28T12:48:26.127</cp:lastPrinted>
  <dcterms:created xsi:type="dcterms:W3CDTF">2024-08-28T04:48:26Z</dcterms:created>
  <dcterms:modified xsi:type="dcterms:W3CDTF">2024-08-28T04:48:28Z</dcterms:modified>
</cp:coreProperties>
</file>