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ABD15-E6C5-4EEB-8B62-FFF61621A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F8BA2-CE8B-4BD6-BB3C-E720BD77F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719B6-94EC-454A-938D-77494B6DB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F8B4A-EC0E-4F09-AA84-7F5DAB781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1C3DC9-B81A-4829-92C9-90BF0C8FA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88B1F4-08D6-45E2-BDB9-2499CD090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B4220F-D423-46CB-961D-4314C81D0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D64879-A6ED-4DE2-8FC3-2B2E37E85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0358A-D8A0-4F5C-AD1B-2068E23D5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32FC0-C9B1-4A6E-B8A2-D3182963B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4C0F5-181C-4D41-8DBF-686780F97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5205613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项目运营中如何进行沟通和协调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沟通与协调在项目运营中的重要性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明确沟通目标与对象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制定详细沟通计划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跨部门及外部资源协调策略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监控评估及持续改进方案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沟通与协调在项目运营中的重要性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通过充分沟通，确保团队成员对项目目标和各自分工有清晰的认识，从而提高工作效率。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明确目标与分工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在项目执行过程中，通过沟通协调及时发现问题、反馈信息，以便迅速调整策略，确保项目顺利进行。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及时反馈与调整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沟通协调有助于更好地调配人力、物力等资源，确保项目在关键时刻得到充足的支持。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提升项目执行效率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通过充分的沟通，团队成员可以共同识别项目中存在的潜在风险，从而提前制定应对措施。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快速应对危机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当项目遇到危机时，沟通协调能够确保信息迅速传递，以便团队快速作出反应，降低损失。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项目完成后，通过沟通协调进行经验总结和教训分享，有助于团队在未来的项目中避免类似风险。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降低项目风险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127" b="91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促进团队协作与信任建立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强化团队凝聚力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良好的沟通协调能够增强团队成员之间的互信和合作意愿，从而提高团队整体凝聚力。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促进知识共享与技能提升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通过沟通协调，团队成员可以分享各自的专业知识和经验，促进彼此技能的提升和成长。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构建良好的团队氛围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积极有效的沟通有助于营造开放、包容、互助的团队氛围，为项目的成功实施创造有利条件。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明确沟通目标与对象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将项目的重要信息、进展和成果及时准确地传达给相关人员，确保信息的透明度和一致性。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711" r="371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671" r="12671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传达信息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通过沟通，发现项目中存在的问题和障碍，并协调资源，寻求解决方案。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通过积极、坦诚的沟通，建立与相关人员的信任关系，为项目的顺利进行奠定基础。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确定沟通目标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根据受众的特点和需求，定制沟通信息的内容和形式，以提高沟通的针对性和有效性。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了解受众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深入了解受众的背景、需求和关注点，以便更好地制定沟通策略。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关注受众对沟通信息的反馈，及时调整沟通策略，确保信息的准确传递和理解。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分析受众需求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适用于需要深入讨论、解决复杂问题或建立信任关系的场合。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面对面沟通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适用于远程协作、及时沟通和解决问题的场合。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电话或视频会议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适用于传递简单信息、确认事项或进行日常沟通的场合。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电子邮件或即时通讯工具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适用于项目管理过程中的任务分配、进度跟踪和团队协作等场合。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项目管理软件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选择合适沟通方式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制定详细沟通计划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对项目过程中出现的变更进行及时沟通，确保所有干系人对变更内容、影响及实施方案有清晰了解。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识别项目中的潜在风险，与相关干系人沟通并制定应对措施，确保项目顺利进行。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项目进度报告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定期向项目干系人提供项目进度报告，包括已完成的工作、待完成的工作、遇到的问题和解决方案等。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明确沟通内容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设定固定的项目会议时间表，如周会、月会等，确保项目团队及干系人能够及时交流项目进展、问题和建议。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对于项目中的紧急情况或突发事件，设定快速响应机制，确保相关干系人能够在第一时间获得信息并采取行动。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鼓励项目团队成员之间进行非正式沟通，如茶歇交流、线上群聊等，促进信息在项目团队内部的流通。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非正式沟通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设定沟通时间表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https://d.book118.com/207152056132006051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2024-09-24T22:40:38.586</cp:lastPrinted>
  <dcterms:created xsi:type="dcterms:W3CDTF">2024-09-24T14:40:38Z</dcterms:created>
  <dcterms:modified xsi:type="dcterms:W3CDTF">2024-09-24T14:40:40Z</dcterms:modified>
</cp:coreProperties>
</file>