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  <p:sldMasterId id="2147483678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5" r:id="rId23"/>
  </p:sldIdLst>
  <p:sldSz cx="9144000" cy="51435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2.png" /><Relationship Id="rId8" Type="http://schemas.openxmlformats.org/officeDocument/2006/relationships/image" Target="../media/image3.png" /><Relationship Id="rId9" Type="http://schemas.openxmlformats.org/officeDocument/2006/relationships/image" Target="../media/image4.png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png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2.png" /><Relationship Id="rId8" Type="http://schemas.openxmlformats.org/officeDocument/2006/relationships/image" Target="../media/image3.png" /><Relationship Id="rId9" Type="http://schemas.openxmlformats.org/officeDocument/2006/relationships/image" Target="../media/image4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2.png" /><Relationship Id="rId7" Type="http://schemas.openxmlformats.org/officeDocument/2006/relationships/image" Target="../media/image3.png" /><Relationship Id="rId8" Type="http://schemas.openxmlformats.org/officeDocument/2006/relationships/image" Target="../media/image4.png" /><Relationship Id="rId9" Type="http://schemas.openxmlformats.org/officeDocument/2006/relationships/image" Target="../media/image11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2.png" /><Relationship Id="rId7" Type="http://schemas.openxmlformats.org/officeDocument/2006/relationships/image" Target="../media/image3.png" /><Relationship Id="rId8" Type="http://schemas.openxmlformats.org/officeDocument/2006/relationships/image" Target="../media/image4.png" /><Relationship Id="rId9" Type="http://schemas.openxmlformats.org/officeDocument/2006/relationships/image" Target="../media/image12.png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2.png" /><Relationship Id="rId7" Type="http://schemas.openxmlformats.org/officeDocument/2006/relationships/image" Target="../media/image3.png" /><Relationship Id="rId8" Type="http://schemas.openxmlformats.org/officeDocument/2006/relationships/image" Target="../media/image4.png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A74E3E-461C-42D7-9B54-FF5A3E70E2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3BF3C0-618F-4982-B58D-8A775CF787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0F14E9-6FAF-4D6D-A6C4-9DFEA51E94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09E50E-1115-4338-9970-5C6FA72233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54E05D-D105-4C5C-9D1A-9C56200049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280D94-1A0F-4F20-9902-13F94620B3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6256D7-ED17-44C8-B246-DFD301D07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C4F265-9945-4240-A233-AF162EF873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A11995-16B9-486C-B98C-913D433511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452FDE-FB5B-4023-BEA7-2A8918D156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3AB005-D7A6-4403-89B5-537C550EE2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无图标有log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783" y="4497892"/>
            <a:ext cx="314201" cy="407378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40205" y="4329407"/>
            <a:ext cx="244248" cy="726354"/>
            <a:chOff x="162845" y="5707378"/>
            <a:chExt cx="325664" cy="968472"/>
          </a:xfrm>
        </p:grpSpPr>
        <p:grpSp>
          <p:nvGrpSpPr>
            <p:cNvPr id="5" name="组合 4"/>
            <p:cNvGrpSpPr/>
            <p:nvPr userDrawn="1"/>
          </p:nvGrpSpPr>
          <p:grpSpPr>
            <a:xfrm>
              <a:off x="162845" y="5707378"/>
              <a:ext cx="325664" cy="968472"/>
              <a:chOff x="780804" y="4633491"/>
              <a:chExt cx="325664" cy="968472"/>
            </a:xfrm>
          </p:grpSpPr>
          <p:sp>
            <p:nvSpPr>
              <p:cNvPr id="9" name="矩形 88"/>
              <p:cNvSpPr/>
              <p:nvPr userDrawn="1"/>
            </p:nvSpPr>
            <p:spPr>
              <a:xfrm>
                <a:off x="832154" y="4902984"/>
                <a:ext cx="222964" cy="698979"/>
              </a:xfrm>
              <a:custGeom>
                <a:gdLst>
                  <a:gd name="connsiteX0" fmla="*/ 0 w 157649"/>
                  <a:gd name="connsiteY0" fmla="*/ 0 h 398534"/>
                  <a:gd name="connsiteX1" fmla="*/ 157649 w 157649"/>
                  <a:gd name="connsiteY1" fmla="*/ 0 h 398534"/>
                  <a:gd name="connsiteX2" fmla="*/ 157649 w 157649"/>
                  <a:gd name="connsiteY2" fmla="*/ 398534 h 398534"/>
                  <a:gd name="connsiteX3" fmla="*/ 0 w 157649"/>
                  <a:gd name="connsiteY3" fmla="*/ 398534 h 398534"/>
                  <a:gd name="connsiteX4" fmla="*/ 0 w 157649"/>
                  <a:gd name="connsiteY4" fmla="*/ 0 h 398534"/>
                  <a:gd name="connsiteX0-1" fmla="*/ 0 w 222964"/>
                  <a:gd name="connsiteY0-2" fmla="*/ 209005 h 607539"/>
                  <a:gd name="connsiteX1-3" fmla="*/ 222964 w 222964"/>
                  <a:gd name="connsiteY1-4" fmla="*/ 0 h 607539"/>
                  <a:gd name="connsiteX2-5" fmla="*/ 157649 w 222964"/>
                  <a:gd name="connsiteY2-6" fmla="*/ 607539 h 607539"/>
                  <a:gd name="connsiteX3-7" fmla="*/ 0 w 222964"/>
                  <a:gd name="connsiteY3-8" fmla="*/ 607539 h 607539"/>
                  <a:gd name="connsiteX4-9" fmla="*/ 0 w 222964"/>
                  <a:gd name="connsiteY4-10" fmla="*/ 209005 h 607539"/>
                  <a:gd name="connsiteX0-11" fmla="*/ 26125 w 222964"/>
                  <a:gd name="connsiteY0-12" fmla="*/ 0 h 698979"/>
                  <a:gd name="connsiteX1-13" fmla="*/ 222964 w 222964"/>
                  <a:gd name="connsiteY1-14" fmla="*/ 91440 h 698979"/>
                  <a:gd name="connsiteX2-15" fmla="*/ 157649 w 222964"/>
                  <a:gd name="connsiteY2-16" fmla="*/ 698979 h 698979"/>
                  <a:gd name="connsiteX3-17" fmla="*/ 0 w 222964"/>
                  <a:gd name="connsiteY3-18" fmla="*/ 698979 h 698979"/>
                  <a:gd name="connsiteX4-19" fmla="*/ 26125 w 222964"/>
                  <a:gd name="connsiteY4-20" fmla="*/ 0 h 698979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22964" h="698979">
                    <a:moveTo>
                      <a:pt x="26125" y="0"/>
                    </a:moveTo>
                    <a:lnTo>
                      <a:pt x="222964" y="91440"/>
                    </a:lnTo>
                    <a:lnTo>
                      <a:pt x="157649" y="698979"/>
                    </a:lnTo>
                    <a:lnTo>
                      <a:pt x="0" y="698979"/>
                    </a:lnTo>
                    <a:lnTo>
                      <a:pt x="26125" y="0"/>
                    </a:lnTo>
                    <a:close/>
                  </a:path>
                </a:pathLst>
              </a:custGeom>
              <a:solidFill>
                <a:srgbClr val="2CA03B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" name="等腰三角形 9"/>
              <p:cNvSpPr/>
              <p:nvPr userDrawn="1"/>
            </p:nvSpPr>
            <p:spPr>
              <a:xfrm>
                <a:off x="780804" y="4633491"/>
                <a:ext cx="325664" cy="391158"/>
              </a:xfrm>
              <a:prstGeom prst="triangle">
                <a:avLst/>
              </a:prstGeom>
              <a:solidFill>
                <a:srgbClr val="EE7A24"/>
              </a:solidFill>
              <a:ln>
                <a:solidFill>
                  <a:srgbClr val="EE7A2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1" name="弦形 10"/>
              <p:cNvSpPr/>
              <p:nvPr userDrawn="1"/>
            </p:nvSpPr>
            <p:spPr>
              <a:xfrm rot="5400000">
                <a:off x="823546" y="5129388"/>
                <a:ext cx="240178" cy="108043"/>
              </a:xfrm>
              <a:prstGeom prst="chord">
                <a:avLst>
                  <a:gd name="adj1" fmla="val 8945213"/>
                  <a:gd name="adj2" fmla="val 13213291"/>
                </a:avLst>
              </a:prstGeom>
              <a:solidFill>
                <a:srgbClr val="69482C"/>
              </a:solidFill>
              <a:ln>
                <a:solidFill>
                  <a:srgbClr val="6948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2" name="矩形 3"/>
              <p:cNvSpPr/>
              <p:nvPr userDrawn="1"/>
            </p:nvSpPr>
            <p:spPr>
              <a:xfrm>
                <a:off x="852060" y="5180748"/>
                <a:ext cx="165099" cy="45719"/>
              </a:xfrm>
              <a:custGeom>
                <a:gdLst>
                  <a:gd name="connsiteX0" fmla="*/ 0 w 156633"/>
                  <a:gd name="connsiteY0" fmla="*/ 0 h 46567"/>
                  <a:gd name="connsiteX1" fmla="*/ 156633 w 156633"/>
                  <a:gd name="connsiteY1" fmla="*/ 0 h 46567"/>
                  <a:gd name="connsiteX2" fmla="*/ 156633 w 156633"/>
                  <a:gd name="connsiteY2" fmla="*/ 46567 h 46567"/>
                  <a:gd name="connsiteX3" fmla="*/ 0 w 156633"/>
                  <a:gd name="connsiteY3" fmla="*/ 46567 h 46567"/>
                  <a:gd name="connsiteX4" fmla="*/ 0 w 156633"/>
                  <a:gd name="connsiteY4" fmla="*/ 0 h 46567"/>
                  <a:gd name="connsiteX0-1" fmla="*/ 8466 w 165099"/>
                  <a:gd name="connsiteY0-2" fmla="*/ 0 h 46567"/>
                  <a:gd name="connsiteX1-3" fmla="*/ 165099 w 165099"/>
                  <a:gd name="connsiteY1-4" fmla="*/ 0 h 46567"/>
                  <a:gd name="connsiteX2-5" fmla="*/ 165099 w 165099"/>
                  <a:gd name="connsiteY2-6" fmla="*/ 46567 h 46567"/>
                  <a:gd name="connsiteX3-7" fmla="*/ 0 w 165099"/>
                  <a:gd name="connsiteY3-8" fmla="*/ 25400 h 46567"/>
                  <a:gd name="connsiteX4-9" fmla="*/ 8466 w 165099"/>
                  <a:gd name="connsiteY4-10" fmla="*/ 0 h 46567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5099" h="46567">
                    <a:moveTo>
                      <a:pt x="8466" y="0"/>
                    </a:moveTo>
                    <a:lnTo>
                      <a:pt x="165099" y="0"/>
                    </a:lnTo>
                    <a:lnTo>
                      <a:pt x="165099" y="46567"/>
                    </a:lnTo>
                    <a:lnTo>
                      <a:pt x="0" y="25400"/>
                    </a:lnTo>
                    <a:lnTo>
                      <a:pt x="8466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3" name="弦形 12"/>
              <p:cNvSpPr/>
              <p:nvPr userDrawn="1"/>
            </p:nvSpPr>
            <p:spPr>
              <a:xfrm rot="5400000">
                <a:off x="813462" y="5318541"/>
                <a:ext cx="240178" cy="108043"/>
              </a:xfrm>
              <a:prstGeom prst="chord">
                <a:avLst>
                  <a:gd name="adj1" fmla="val 8945213"/>
                  <a:gd name="adj2" fmla="val 13213291"/>
                </a:avLst>
              </a:prstGeom>
              <a:solidFill>
                <a:srgbClr val="69482C"/>
              </a:solidFill>
              <a:ln>
                <a:solidFill>
                  <a:srgbClr val="6948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cxnSp>
          <p:nvCxnSpPr>
            <p:cNvPr id="6" name="直接连接符 5"/>
            <p:cNvCxnSpPr>
              <a:stCxn id="10" idx="1"/>
              <a:endCxn id="10" idx="5"/>
            </p:cNvCxnSpPr>
            <p:nvPr userDrawn="1"/>
          </p:nvCxnSpPr>
          <p:spPr>
            <a:xfrm>
              <a:off x="244261" y="5902957"/>
              <a:ext cx="162832" cy="0"/>
            </a:xfrm>
            <a:prstGeom prst="line">
              <a:avLst/>
            </a:prstGeom>
            <a:ln w="38100">
              <a:solidFill>
                <a:srgbClr val="D9A2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 userDrawn="1"/>
          </p:nvCxnSpPr>
          <p:spPr>
            <a:xfrm flipV="1">
              <a:off x="206782" y="5988807"/>
              <a:ext cx="216000" cy="12956"/>
            </a:xfrm>
            <a:prstGeom prst="line">
              <a:avLst/>
            </a:prstGeom>
            <a:ln w="38100">
              <a:solidFill>
                <a:srgbClr val="D9A2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2909" y="4455620"/>
            <a:ext cx="1871092" cy="697083"/>
          </a:xfrm>
          <a:custGeom>
            <a:gdLst>
              <a:gd name="connsiteX0" fmla="*/ 0 w 2229950"/>
              <a:gd name="connsiteY0" fmla="*/ 0 h 1102244"/>
              <a:gd name="connsiteX1" fmla="*/ 2229950 w 2229950"/>
              <a:gd name="connsiteY1" fmla="*/ 0 h 1102244"/>
              <a:gd name="connsiteX2" fmla="*/ 2229950 w 2229950"/>
              <a:gd name="connsiteY2" fmla="*/ 1102244 h 1102244"/>
              <a:gd name="connsiteX3" fmla="*/ 0 w 2229950"/>
              <a:gd name="connsiteY3" fmla="*/ 1102244 h 1102244"/>
              <a:gd name="connsiteX4" fmla="*/ 0 w 2229950"/>
              <a:gd name="connsiteY4" fmla="*/ 0 h 110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9950" h="1102244">
                <a:moveTo>
                  <a:pt x="0" y="0"/>
                </a:moveTo>
                <a:lnTo>
                  <a:pt x="2229950" y="0"/>
                </a:lnTo>
                <a:lnTo>
                  <a:pt x="2229950" y="1102244"/>
                </a:lnTo>
                <a:lnTo>
                  <a:pt x="0" y="110224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8550" y="4703235"/>
            <a:ext cx="9273617" cy="445806"/>
          </a:xfrm>
          <a:custGeom>
            <a:gdLst>
              <a:gd name="connsiteX0" fmla="*/ 0 w 11473666"/>
              <a:gd name="connsiteY0" fmla="*/ 0 h 845729"/>
              <a:gd name="connsiteX1" fmla="*/ 11473666 w 11473666"/>
              <a:gd name="connsiteY1" fmla="*/ 0 h 845729"/>
              <a:gd name="connsiteX2" fmla="*/ 11473666 w 11473666"/>
              <a:gd name="connsiteY2" fmla="*/ 845729 h 845729"/>
              <a:gd name="connsiteX3" fmla="*/ 401196 w 11473666"/>
              <a:gd name="connsiteY3" fmla="*/ 845729 h 845729"/>
              <a:gd name="connsiteX4" fmla="*/ 401196 w 11473666"/>
              <a:gd name="connsiteY4" fmla="*/ 440575 h 845729"/>
              <a:gd name="connsiteX5" fmla="*/ 0 w 11473666"/>
              <a:gd name="connsiteY5" fmla="*/ 440575 h 845729"/>
              <a:gd name="connsiteX6" fmla="*/ 0 w 11473666"/>
              <a:gd name="connsiteY6" fmla="*/ 0 h 845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73666" h="845728">
                <a:moveTo>
                  <a:pt x="0" y="0"/>
                </a:moveTo>
                <a:lnTo>
                  <a:pt x="11473666" y="0"/>
                </a:lnTo>
                <a:lnTo>
                  <a:pt x="11473666" y="845729"/>
                </a:lnTo>
                <a:lnTo>
                  <a:pt x="401196" y="845729"/>
                </a:lnTo>
                <a:lnTo>
                  <a:pt x="401196" y="440575"/>
                </a:lnTo>
                <a:lnTo>
                  <a:pt x="0" y="44057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7536" y="4703402"/>
            <a:ext cx="1818740" cy="445806"/>
          </a:xfrm>
          <a:custGeom>
            <a:gdLst>
              <a:gd name="connsiteX0" fmla="*/ 0 w 2468880"/>
              <a:gd name="connsiteY0" fmla="*/ 0 h 514039"/>
              <a:gd name="connsiteX1" fmla="*/ 2468880 w 2468880"/>
              <a:gd name="connsiteY1" fmla="*/ 0 h 514039"/>
              <a:gd name="connsiteX2" fmla="*/ 2468880 w 2468880"/>
              <a:gd name="connsiteY2" fmla="*/ 514039 h 514039"/>
              <a:gd name="connsiteX3" fmla="*/ 0 w 2468880"/>
              <a:gd name="connsiteY3" fmla="*/ 514039 h 514039"/>
              <a:gd name="connsiteX4" fmla="*/ 0 w 2468880"/>
              <a:gd name="connsiteY4" fmla="*/ 0 h 5140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8880" h="514039">
                <a:moveTo>
                  <a:pt x="0" y="0"/>
                </a:moveTo>
                <a:lnTo>
                  <a:pt x="2468880" y="0"/>
                </a:lnTo>
                <a:lnTo>
                  <a:pt x="2468880" y="514039"/>
                </a:lnTo>
                <a:lnTo>
                  <a:pt x="0" y="514039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三本书有log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5" name="图片 3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305" y="221503"/>
            <a:ext cx="512108" cy="51210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783" y="4497892"/>
            <a:ext cx="314201" cy="40737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007" t="-46031"/>
          <a:stretch>
            <a:fillRect/>
          </a:stretch>
        </p:blipFill>
        <p:spPr>
          <a:xfrm>
            <a:off x="-192853" y="1060253"/>
            <a:ext cx="437111" cy="1985776"/>
          </a:xfrm>
          <a:custGeom>
            <a:gdLst>
              <a:gd name="connsiteX0" fmla="*/ 0 w 582814"/>
              <a:gd name="connsiteY0" fmla="*/ 0 h 2647701"/>
              <a:gd name="connsiteX1" fmla="*/ 582814 w 582814"/>
              <a:gd name="connsiteY1" fmla="*/ 0 h 2647701"/>
              <a:gd name="connsiteX2" fmla="*/ 582814 w 582814"/>
              <a:gd name="connsiteY2" fmla="*/ 834598 h 2647701"/>
              <a:gd name="connsiteX3" fmla="*/ 48113 w 582814"/>
              <a:gd name="connsiteY3" fmla="*/ 834598 h 2647701"/>
              <a:gd name="connsiteX4" fmla="*/ 48113 w 582814"/>
              <a:gd name="connsiteY4" fmla="*/ 2647701 h 2647701"/>
              <a:gd name="connsiteX5" fmla="*/ 0 w 582814"/>
              <a:gd name="connsiteY5" fmla="*/ 2647701 h 2647701"/>
              <a:gd name="connsiteX6" fmla="*/ 0 w 582814"/>
              <a:gd name="connsiteY6" fmla="*/ 0 h 2647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2814" h="2647701">
                <a:moveTo>
                  <a:pt x="0" y="0"/>
                </a:moveTo>
                <a:lnTo>
                  <a:pt x="582814" y="0"/>
                </a:lnTo>
                <a:lnTo>
                  <a:pt x="582814" y="834598"/>
                </a:lnTo>
                <a:lnTo>
                  <a:pt x="48113" y="834598"/>
                </a:lnTo>
                <a:lnTo>
                  <a:pt x="48113" y="2647701"/>
                </a:lnTo>
                <a:lnTo>
                  <a:pt x="0" y="264770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8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151" b="-1841"/>
          <a:stretch>
            <a:fillRect/>
          </a:stretch>
        </p:blipFill>
        <p:spPr>
          <a:xfrm>
            <a:off x="-258967" y="5071274"/>
            <a:ext cx="9442659" cy="685800"/>
          </a:xfrm>
          <a:custGeom>
            <a:gdLst>
              <a:gd name="connsiteX0" fmla="*/ 11430023 w 12590212"/>
              <a:gd name="connsiteY0" fmla="*/ 0 h 914400"/>
              <a:gd name="connsiteX1" fmla="*/ 12590212 w 12590212"/>
              <a:gd name="connsiteY1" fmla="*/ 0 h 914400"/>
              <a:gd name="connsiteX2" fmla="*/ 12590212 w 12590212"/>
              <a:gd name="connsiteY2" fmla="*/ 914400 h 914400"/>
              <a:gd name="connsiteX3" fmla="*/ 0 w 12590212"/>
              <a:gd name="connsiteY3" fmla="*/ 914400 h 914400"/>
              <a:gd name="connsiteX4" fmla="*/ 0 w 12590212"/>
              <a:gd name="connsiteY4" fmla="*/ 897878 h 914400"/>
              <a:gd name="connsiteX5" fmla="*/ 11430023 w 12590212"/>
              <a:gd name="connsiteY5" fmla="*/ 897878 h 914400"/>
              <a:gd name="connsiteX6" fmla="*/ 11430023 w 12590212"/>
              <a:gd name="connsiteY6" fmla="*/ 0 h 9144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90212" h="914400">
                <a:moveTo>
                  <a:pt x="11430023" y="0"/>
                </a:moveTo>
                <a:lnTo>
                  <a:pt x="12590212" y="0"/>
                </a:lnTo>
                <a:lnTo>
                  <a:pt x="12590212" y="914400"/>
                </a:lnTo>
                <a:lnTo>
                  <a:pt x="0" y="914400"/>
                </a:lnTo>
                <a:lnTo>
                  <a:pt x="0" y="897878"/>
                </a:lnTo>
                <a:lnTo>
                  <a:pt x="11430023" y="897878"/>
                </a:lnTo>
                <a:lnTo>
                  <a:pt x="11430023" y="0"/>
                </a:lnTo>
                <a:close/>
              </a:path>
            </a:pathLst>
          </a:custGeom>
        </p:spPr>
      </p:pic>
      <p:pic>
        <p:nvPicPr>
          <p:cNvPr id="57" name="图片 5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1698" y="5453209"/>
            <a:ext cx="32732" cy="291474"/>
          </a:xfrm>
          <a:custGeom>
            <a:gdLst>
              <a:gd name="connsiteX0" fmla="*/ 0 w 43643"/>
              <a:gd name="connsiteY0" fmla="*/ 0 h 388632"/>
              <a:gd name="connsiteX1" fmla="*/ 43643 w 43643"/>
              <a:gd name="connsiteY1" fmla="*/ 0 h 388632"/>
              <a:gd name="connsiteX2" fmla="*/ 43643 w 43643"/>
              <a:gd name="connsiteY2" fmla="*/ 388632 h 388632"/>
              <a:gd name="connsiteX3" fmla="*/ 0 w 43643"/>
              <a:gd name="connsiteY3" fmla="*/ 388632 h 388632"/>
              <a:gd name="connsiteX4" fmla="*/ 0 w 43643"/>
              <a:gd name="connsiteY4" fmla="*/ 0 h 3886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43" h="388632">
                <a:moveTo>
                  <a:pt x="0" y="0"/>
                </a:moveTo>
                <a:lnTo>
                  <a:pt x="43643" y="0"/>
                </a:lnTo>
                <a:lnTo>
                  <a:pt x="43643" y="388632"/>
                </a:lnTo>
                <a:lnTo>
                  <a:pt x="0" y="38863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4" name="图片 5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676602" y="4767409"/>
            <a:ext cx="384903" cy="685800"/>
          </a:xfrm>
          <a:custGeom>
            <a:gdLst>
              <a:gd name="connsiteX0" fmla="*/ 0 w 513204"/>
              <a:gd name="connsiteY0" fmla="*/ 0 h 914400"/>
              <a:gd name="connsiteX1" fmla="*/ 513204 w 513204"/>
              <a:gd name="connsiteY1" fmla="*/ 0 h 914400"/>
              <a:gd name="connsiteX2" fmla="*/ 513204 w 513204"/>
              <a:gd name="connsiteY2" fmla="*/ 914400 h 914400"/>
              <a:gd name="connsiteX3" fmla="*/ 0 w 513204"/>
              <a:gd name="connsiteY3" fmla="*/ 914400 h 914400"/>
              <a:gd name="connsiteX4" fmla="*/ 0 w 513204"/>
              <a:gd name="connsiteY4" fmla="*/ 0 h 9144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04" h="914400">
                <a:moveTo>
                  <a:pt x="0" y="0"/>
                </a:moveTo>
                <a:lnTo>
                  <a:pt x="513204" y="0"/>
                </a:lnTo>
                <a:lnTo>
                  <a:pt x="513204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12" name="组合 11"/>
          <p:cNvGrpSpPr/>
          <p:nvPr userDrawn="1"/>
        </p:nvGrpSpPr>
        <p:grpSpPr>
          <a:xfrm>
            <a:off x="240205" y="4329407"/>
            <a:ext cx="244248" cy="726354"/>
            <a:chOff x="162845" y="5707378"/>
            <a:chExt cx="325664" cy="968472"/>
          </a:xfrm>
        </p:grpSpPr>
        <p:grpSp>
          <p:nvGrpSpPr>
            <p:cNvPr id="5" name="组合 4"/>
            <p:cNvGrpSpPr/>
            <p:nvPr userDrawn="1"/>
          </p:nvGrpSpPr>
          <p:grpSpPr>
            <a:xfrm>
              <a:off x="162845" y="5707378"/>
              <a:ext cx="325664" cy="968472"/>
              <a:chOff x="780804" y="4633491"/>
              <a:chExt cx="325664" cy="968472"/>
            </a:xfrm>
          </p:grpSpPr>
          <p:sp>
            <p:nvSpPr>
              <p:cNvPr id="89" name="矩形 88"/>
              <p:cNvSpPr/>
              <p:nvPr userDrawn="1"/>
            </p:nvSpPr>
            <p:spPr>
              <a:xfrm>
                <a:off x="832154" y="4902984"/>
                <a:ext cx="222964" cy="698979"/>
              </a:xfrm>
              <a:custGeom>
                <a:gdLst>
                  <a:gd name="connsiteX0" fmla="*/ 0 w 157649"/>
                  <a:gd name="connsiteY0" fmla="*/ 0 h 398534"/>
                  <a:gd name="connsiteX1" fmla="*/ 157649 w 157649"/>
                  <a:gd name="connsiteY1" fmla="*/ 0 h 398534"/>
                  <a:gd name="connsiteX2" fmla="*/ 157649 w 157649"/>
                  <a:gd name="connsiteY2" fmla="*/ 398534 h 398534"/>
                  <a:gd name="connsiteX3" fmla="*/ 0 w 157649"/>
                  <a:gd name="connsiteY3" fmla="*/ 398534 h 398534"/>
                  <a:gd name="connsiteX4" fmla="*/ 0 w 157649"/>
                  <a:gd name="connsiteY4" fmla="*/ 0 h 398534"/>
                  <a:gd name="connsiteX0-1" fmla="*/ 0 w 222964"/>
                  <a:gd name="connsiteY0-2" fmla="*/ 209005 h 607539"/>
                  <a:gd name="connsiteX1-3" fmla="*/ 222964 w 222964"/>
                  <a:gd name="connsiteY1-4" fmla="*/ 0 h 607539"/>
                  <a:gd name="connsiteX2-5" fmla="*/ 157649 w 222964"/>
                  <a:gd name="connsiteY2-6" fmla="*/ 607539 h 607539"/>
                  <a:gd name="connsiteX3-7" fmla="*/ 0 w 222964"/>
                  <a:gd name="connsiteY3-8" fmla="*/ 607539 h 607539"/>
                  <a:gd name="connsiteX4-9" fmla="*/ 0 w 222964"/>
                  <a:gd name="connsiteY4-10" fmla="*/ 209005 h 607539"/>
                  <a:gd name="connsiteX0-11" fmla="*/ 26125 w 222964"/>
                  <a:gd name="connsiteY0-12" fmla="*/ 0 h 698979"/>
                  <a:gd name="connsiteX1-13" fmla="*/ 222964 w 222964"/>
                  <a:gd name="connsiteY1-14" fmla="*/ 91440 h 698979"/>
                  <a:gd name="connsiteX2-15" fmla="*/ 157649 w 222964"/>
                  <a:gd name="connsiteY2-16" fmla="*/ 698979 h 698979"/>
                  <a:gd name="connsiteX3-17" fmla="*/ 0 w 222964"/>
                  <a:gd name="connsiteY3-18" fmla="*/ 698979 h 698979"/>
                  <a:gd name="connsiteX4-19" fmla="*/ 26125 w 222964"/>
                  <a:gd name="connsiteY4-20" fmla="*/ 0 h 698979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22964" h="698979">
                    <a:moveTo>
                      <a:pt x="26125" y="0"/>
                    </a:moveTo>
                    <a:lnTo>
                      <a:pt x="222964" y="91440"/>
                    </a:lnTo>
                    <a:lnTo>
                      <a:pt x="157649" y="698979"/>
                    </a:lnTo>
                    <a:lnTo>
                      <a:pt x="0" y="698979"/>
                    </a:lnTo>
                    <a:lnTo>
                      <a:pt x="26125" y="0"/>
                    </a:lnTo>
                    <a:close/>
                  </a:path>
                </a:pathLst>
              </a:custGeom>
              <a:solidFill>
                <a:srgbClr val="2CA03B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0" name="等腰三角形 89"/>
              <p:cNvSpPr/>
              <p:nvPr userDrawn="1"/>
            </p:nvSpPr>
            <p:spPr>
              <a:xfrm>
                <a:off x="780804" y="4633491"/>
                <a:ext cx="325664" cy="391158"/>
              </a:xfrm>
              <a:prstGeom prst="triangle">
                <a:avLst/>
              </a:prstGeom>
              <a:solidFill>
                <a:srgbClr val="EE7A24"/>
              </a:solidFill>
              <a:ln>
                <a:solidFill>
                  <a:srgbClr val="EE7A2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1" name="弦形 90"/>
              <p:cNvSpPr/>
              <p:nvPr userDrawn="1"/>
            </p:nvSpPr>
            <p:spPr>
              <a:xfrm rot="5400000">
                <a:off x="823546" y="5129388"/>
                <a:ext cx="240178" cy="108043"/>
              </a:xfrm>
              <a:prstGeom prst="chord">
                <a:avLst>
                  <a:gd name="adj1" fmla="val 8945213"/>
                  <a:gd name="adj2" fmla="val 13213291"/>
                </a:avLst>
              </a:prstGeom>
              <a:solidFill>
                <a:srgbClr val="69482C"/>
              </a:solidFill>
              <a:ln>
                <a:solidFill>
                  <a:srgbClr val="6948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 userDrawn="1"/>
            </p:nvSpPr>
            <p:spPr>
              <a:xfrm>
                <a:off x="852060" y="5180748"/>
                <a:ext cx="165099" cy="45719"/>
              </a:xfrm>
              <a:custGeom>
                <a:gdLst>
                  <a:gd name="connsiteX0" fmla="*/ 0 w 156633"/>
                  <a:gd name="connsiteY0" fmla="*/ 0 h 46567"/>
                  <a:gd name="connsiteX1" fmla="*/ 156633 w 156633"/>
                  <a:gd name="connsiteY1" fmla="*/ 0 h 46567"/>
                  <a:gd name="connsiteX2" fmla="*/ 156633 w 156633"/>
                  <a:gd name="connsiteY2" fmla="*/ 46567 h 46567"/>
                  <a:gd name="connsiteX3" fmla="*/ 0 w 156633"/>
                  <a:gd name="connsiteY3" fmla="*/ 46567 h 46567"/>
                  <a:gd name="connsiteX4" fmla="*/ 0 w 156633"/>
                  <a:gd name="connsiteY4" fmla="*/ 0 h 46567"/>
                  <a:gd name="connsiteX0-1" fmla="*/ 8466 w 165099"/>
                  <a:gd name="connsiteY0-2" fmla="*/ 0 h 46567"/>
                  <a:gd name="connsiteX1-3" fmla="*/ 165099 w 165099"/>
                  <a:gd name="connsiteY1-4" fmla="*/ 0 h 46567"/>
                  <a:gd name="connsiteX2-5" fmla="*/ 165099 w 165099"/>
                  <a:gd name="connsiteY2-6" fmla="*/ 46567 h 46567"/>
                  <a:gd name="connsiteX3-7" fmla="*/ 0 w 165099"/>
                  <a:gd name="connsiteY3-8" fmla="*/ 25400 h 46567"/>
                  <a:gd name="connsiteX4-9" fmla="*/ 8466 w 165099"/>
                  <a:gd name="connsiteY4-10" fmla="*/ 0 h 46567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5099" h="46567">
                    <a:moveTo>
                      <a:pt x="8466" y="0"/>
                    </a:moveTo>
                    <a:lnTo>
                      <a:pt x="165099" y="0"/>
                    </a:lnTo>
                    <a:lnTo>
                      <a:pt x="165099" y="46567"/>
                    </a:lnTo>
                    <a:lnTo>
                      <a:pt x="0" y="25400"/>
                    </a:lnTo>
                    <a:lnTo>
                      <a:pt x="8466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弦形 19"/>
              <p:cNvSpPr/>
              <p:nvPr userDrawn="1"/>
            </p:nvSpPr>
            <p:spPr>
              <a:xfrm rot="5400000">
                <a:off x="813462" y="5318541"/>
                <a:ext cx="240178" cy="108043"/>
              </a:xfrm>
              <a:prstGeom prst="chord">
                <a:avLst>
                  <a:gd name="adj1" fmla="val 8945213"/>
                  <a:gd name="adj2" fmla="val 13213291"/>
                </a:avLst>
              </a:prstGeom>
              <a:solidFill>
                <a:srgbClr val="69482C"/>
              </a:solidFill>
              <a:ln>
                <a:solidFill>
                  <a:srgbClr val="6948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cxnSp>
          <p:nvCxnSpPr>
            <p:cNvPr id="7" name="直接连接符 6"/>
            <p:cNvCxnSpPr>
              <a:stCxn id="90" idx="1"/>
              <a:endCxn id="90" idx="5"/>
            </p:cNvCxnSpPr>
            <p:nvPr userDrawn="1"/>
          </p:nvCxnSpPr>
          <p:spPr>
            <a:xfrm>
              <a:off x="244261" y="5902957"/>
              <a:ext cx="162832" cy="0"/>
            </a:xfrm>
            <a:prstGeom prst="line">
              <a:avLst/>
            </a:prstGeom>
            <a:ln w="38100">
              <a:solidFill>
                <a:srgbClr val="D9A2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 userDrawn="1"/>
          </p:nvCxnSpPr>
          <p:spPr>
            <a:xfrm flipV="1">
              <a:off x="206782" y="5988807"/>
              <a:ext cx="216000" cy="12956"/>
            </a:xfrm>
            <a:prstGeom prst="line">
              <a:avLst/>
            </a:prstGeom>
            <a:ln w="38100">
              <a:solidFill>
                <a:srgbClr val="D9A2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6" name="图片 85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2909" y="4455620"/>
            <a:ext cx="1871092" cy="697083"/>
          </a:xfrm>
          <a:custGeom>
            <a:gdLst>
              <a:gd name="connsiteX0" fmla="*/ 0 w 2229950"/>
              <a:gd name="connsiteY0" fmla="*/ 0 h 1102244"/>
              <a:gd name="connsiteX1" fmla="*/ 2229950 w 2229950"/>
              <a:gd name="connsiteY1" fmla="*/ 0 h 1102244"/>
              <a:gd name="connsiteX2" fmla="*/ 2229950 w 2229950"/>
              <a:gd name="connsiteY2" fmla="*/ 1102244 h 1102244"/>
              <a:gd name="connsiteX3" fmla="*/ 0 w 2229950"/>
              <a:gd name="connsiteY3" fmla="*/ 1102244 h 1102244"/>
              <a:gd name="connsiteX4" fmla="*/ 0 w 2229950"/>
              <a:gd name="connsiteY4" fmla="*/ 0 h 110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9950" h="1102244">
                <a:moveTo>
                  <a:pt x="0" y="0"/>
                </a:moveTo>
                <a:lnTo>
                  <a:pt x="2229950" y="0"/>
                </a:lnTo>
                <a:lnTo>
                  <a:pt x="2229950" y="1102244"/>
                </a:lnTo>
                <a:lnTo>
                  <a:pt x="0" y="110224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0" name="图片 59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8550" y="4703235"/>
            <a:ext cx="9273617" cy="445806"/>
          </a:xfrm>
          <a:custGeom>
            <a:gdLst>
              <a:gd name="connsiteX0" fmla="*/ 0 w 11473666"/>
              <a:gd name="connsiteY0" fmla="*/ 0 h 845729"/>
              <a:gd name="connsiteX1" fmla="*/ 11473666 w 11473666"/>
              <a:gd name="connsiteY1" fmla="*/ 0 h 845729"/>
              <a:gd name="connsiteX2" fmla="*/ 11473666 w 11473666"/>
              <a:gd name="connsiteY2" fmla="*/ 845729 h 845729"/>
              <a:gd name="connsiteX3" fmla="*/ 401196 w 11473666"/>
              <a:gd name="connsiteY3" fmla="*/ 845729 h 845729"/>
              <a:gd name="connsiteX4" fmla="*/ 401196 w 11473666"/>
              <a:gd name="connsiteY4" fmla="*/ 440575 h 845729"/>
              <a:gd name="connsiteX5" fmla="*/ 0 w 11473666"/>
              <a:gd name="connsiteY5" fmla="*/ 440575 h 845729"/>
              <a:gd name="connsiteX6" fmla="*/ 0 w 11473666"/>
              <a:gd name="connsiteY6" fmla="*/ 0 h 845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73666" h="845728">
                <a:moveTo>
                  <a:pt x="0" y="0"/>
                </a:moveTo>
                <a:lnTo>
                  <a:pt x="11473666" y="0"/>
                </a:lnTo>
                <a:lnTo>
                  <a:pt x="11473666" y="845729"/>
                </a:lnTo>
                <a:lnTo>
                  <a:pt x="401196" y="845729"/>
                </a:lnTo>
                <a:lnTo>
                  <a:pt x="401196" y="440575"/>
                </a:lnTo>
                <a:lnTo>
                  <a:pt x="0" y="44057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2" name="图片 8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7536" y="4703402"/>
            <a:ext cx="1818740" cy="445806"/>
          </a:xfrm>
          <a:custGeom>
            <a:gdLst>
              <a:gd name="connsiteX0" fmla="*/ 0 w 2468880"/>
              <a:gd name="connsiteY0" fmla="*/ 0 h 514039"/>
              <a:gd name="connsiteX1" fmla="*/ 2468880 w 2468880"/>
              <a:gd name="connsiteY1" fmla="*/ 0 h 514039"/>
              <a:gd name="connsiteX2" fmla="*/ 2468880 w 2468880"/>
              <a:gd name="connsiteY2" fmla="*/ 514039 h 514039"/>
              <a:gd name="connsiteX3" fmla="*/ 0 w 2468880"/>
              <a:gd name="connsiteY3" fmla="*/ 514039 h 514039"/>
              <a:gd name="connsiteX4" fmla="*/ 0 w 2468880"/>
              <a:gd name="connsiteY4" fmla="*/ 0 h 5140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8880" h="514039">
                <a:moveTo>
                  <a:pt x="0" y="0"/>
                </a:moveTo>
                <a:lnTo>
                  <a:pt x="2468880" y="0"/>
                </a:lnTo>
                <a:lnTo>
                  <a:pt x="2468880" y="514039"/>
                </a:lnTo>
                <a:lnTo>
                  <a:pt x="0" y="514039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三本书有log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6" name="图片 35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729" y="214597"/>
            <a:ext cx="523847" cy="52384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783" y="4497892"/>
            <a:ext cx="314201" cy="40737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007" t="-46031"/>
          <a:stretch>
            <a:fillRect/>
          </a:stretch>
        </p:blipFill>
        <p:spPr>
          <a:xfrm>
            <a:off x="-192853" y="1060253"/>
            <a:ext cx="437111" cy="1985776"/>
          </a:xfrm>
          <a:custGeom>
            <a:gdLst>
              <a:gd name="connsiteX0" fmla="*/ 0 w 582814"/>
              <a:gd name="connsiteY0" fmla="*/ 0 h 2647701"/>
              <a:gd name="connsiteX1" fmla="*/ 582814 w 582814"/>
              <a:gd name="connsiteY1" fmla="*/ 0 h 2647701"/>
              <a:gd name="connsiteX2" fmla="*/ 582814 w 582814"/>
              <a:gd name="connsiteY2" fmla="*/ 834598 h 2647701"/>
              <a:gd name="connsiteX3" fmla="*/ 48113 w 582814"/>
              <a:gd name="connsiteY3" fmla="*/ 834598 h 2647701"/>
              <a:gd name="connsiteX4" fmla="*/ 48113 w 582814"/>
              <a:gd name="connsiteY4" fmla="*/ 2647701 h 2647701"/>
              <a:gd name="connsiteX5" fmla="*/ 0 w 582814"/>
              <a:gd name="connsiteY5" fmla="*/ 2647701 h 2647701"/>
              <a:gd name="connsiteX6" fmla="*/ 0 w 582814"/>
              <a:gd name="connsiteY6" fmla="*/ 0 h 2647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2814" h="2647701">
                <a:moveTo>
                  <a:pt x="0" y="0"/>
                </a:moveTo>
                <a:lnTo>
                  <a:pt x="582814" y="0"/>
                </a:lnTo>
                <a:lnTo>
                  <a:pt x="582814" y="834598"/>
                </a:lnTo>
                <a:lnTo>
                  <a:pt x="48113" y="834598"/>
                </a:lnTo>
                <a:lnTo>
                  <a:pt x="48113" y="2647701"/>
                </a:lnTo>
                <a:lnTo>
                  <a:pt x="0" y="264770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8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151" b="-1841"/>
          <a:stretch>
            <a:fillRect/>
          </a:stretch>
        </p:blipFill>
        <p:spPr>
          <a:xfrm>
            <a:off x="-258967" y="5071274"/>
            <a:ext cx="9442659" cy="685800"/>
          </a:xfrm>
          <a:custGeom>
            <a:gdLst>
              <a:gd name="connsiteX0" fmla="*/ 11430023 w 12590212"/>
              <a:gd name="connsiteY0" fmla="*/ 0 h 914400"/>
              <a:gd name="connsiteX1" fmla="*/ 12590212 w 12590212"/>
              <a:gd name="connsiteY1" fmla="*/ 0 h 914400"/>
              <a:gd name="connsiteX2" fmla="*/ 12590212 w 12590212"/>
              <a:gd name="connsiteY2" fmla="*/ 914400 h 914400"/>
              <a:gd name="connsiteX3" fmla="*/ 0 w 12590212"/>
              <a:gd name="connsiteY3" fmla="*/ 914400 h 914400"/>
              <a:gd name="connsiteX4" fmla="*/ 0 w 12590212"/>
              <a:gd name="connsiteY4" fmla="*/ 897878 h 914400"/>
              <a:gd name="connsiteX5" fmla="*/ 11430023 w 12590212"/>
              <a:gd name="connsiteY5" fmla="*/ 897878 h 914400"/>
              <a:gd name="connsiteX6" fmla="*/ 11430023 w 12590212"/>
              <a:gd name="connsiteY6" fmla="*/ 0 h 9144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90212" h="914400">
                <a:moveTo>
                  <a:pt x="11430023" y="0"/>
                </a:moveTo>
                <a:lnTo>
                  <a:pt x="12590212" y="0"/>
                </a:lnTo>
                <a:lnTo>
                  <a:pt x="12590212" y="914400"/>
                </a:lnTo>
                <a:lnTo>
                  <a:pt x="0" y="914400"/>
                </a:lnTo>
                <a:lnTo>
                  <a:pt x="0" y="897878"/>
                </a:lnTo>
                <a:lnTo>
                  <a:pt x="11430023" y="897878"/>
                </a:lnTo>
                <a:lnTo>
                  <a:pt x="11430023" y="0"/>
                </a:lnTo>
                <a:close/>
              </a:path>
            </a:pathLst>
          </a:custGeom>
        </p:spPr>
      </p:pic>
      <p:pic>
        <p:nvPicPr>
          <p:cNvPr id="57" name="图片 5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1698" y="5453209"/>
            <a:ext cx="32732" cy="291474"/>
          </a:xfrm>
          <a:custGeom>
            <a:gdLst>
              <a:gd name="connsiteX0" fmla="*/ 0 w 43643"/>
              <a:gd name="connsiteY0" fmla="*/ 0 h 388632"/>
              <a:gd name="connsiteX1" fmla="*/ 43643 w 43643"/>
              <a:gd name="connsiteY1" fmla="*/ 0 h 388632"/>
              <a:gd name="connsiteX2" fmla="*/ 43643 w 43643"/>
              <a:gd name="connsiteY2" fmla="*/ 388632 h 388632"/>
              <a:gd name="connsiteX3" fmla="*/ 0 w 43643"/>
              <a:gd name="connsiteY3" fmla="*/ 388632 h 388632"/>
              <a:gd name="connsiteX4" fmla="*/ 0 w 43643"/>
              <a:gd name="connsiteY4" fmla="*/ 0 h 3886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43" h="388632">
                <a:moveTo>
                  <a:pt x="0" y="0"/>
                </a:moveTo>
                <a:lnTo>
                  <a:pt x="43643" y="0"/>
                </a:lnTo>
                <a:lnTo>
                  <a:pt x="43643" y="388632"/>
                </a:lnTo>
                <a:lnTo>
                  <a:pt x="0" y="38863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4" name="图片 5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676602" y="4767409"/>
            <a:ext cx="384903" cy="685800"/>
          </a:xfrm>
          <a:custGeom>
            <a:gdLst>
              <a:gd name="connsiteX0" fmla="*/ 0 w 513204"/>
              <a:gd name="connsiteY0" fmla="*/ 0 h 914400"/>
              <a:gd name="connsiteX1" fmla="*/ 513204 w 513204"/>
              <a:gd name="connsiteY1" fmla="*/ 0 h 914400"/>
              <a:gd name="connsiteX2" fmla="*/ 513204 w 513204"/>
              <a:gd name="connsiteY2" fmla="*/ 914400 h 914400"/>
              <a:gd name="connsiteX3" fmla="*/ 0 w 513204"/>
              <a:gd name="connsiteY3" fmla="*/ 914400 h 914400"/>
              <a:gd name="connsiteX4" fmla="*/ 0 w 513204"/>
              <a:gd name="connsiteY4" fmla="*/ 0 h 9144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04" h="914400">
                <a:moveTo>
                  <a:pt x="0" y="0"/>
                </a:moveTo>
                <a:lnTo>
                  <a:pt x="513204" y="0"/>
                </a:lnTo>
                <a:lnTo>
                  <a:pt x="513204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12" name="组合 11"/>
          <p:cNvGrpSpPr/>
          <p:nvPr userDrawn="1"/>
        </p:nvGrpSpPr>
        <p:grpSpPr>
          <a:xfrm>
            <a:off x="240205" y="4329407"/>
            <a:ext cx="244248" cy="726354"/>
            <a:chOff x="162845" y="5707378"/>
            <a:chExt cx="325664" cy="968472"/>
          </a:xfrm>
        </p:grpSpPr>
        <p:grpSp>
          <p:nvGrpSpPr>
            <p:cNvPr id="5" name="组合 4"/>
            <p:cNvGrpSpPr/>
            <p:nvPr userDrawn="1"/>
          </p:nvGrpSpPr>
          <p:grpSpPr>
            <a:xfrm>
              <a:off x="162845" y="5707378"/>
              <a:ext cx="325664" cy="968472"/>
              <a:chOff x="780804" y="4633491"/>
              <a:chExt cx="325664" cy="968472"/>
            </a:xfrm>
          </p:grpSpPr>
          <p:sp>
            <p:nvSpPr>
              <p:cNvPr id="89" name="矩形 88"/>
              <p:cNvSpPr/>
              <p:nvPr userDrawn="1"/>
            </p:nvSpPr>
            <p:spPr>
              <a:xfrm>
                <a:off x="832154" y="4902984"/>
                <a:ext cx="222964" cy="698979"/>
              </a:xfrm>
              <a:custGeom>
                <a:gdLst>
                  <a:gd name="connsiteX0" fmla="*/ 0 w 157649"/>
                  <a:gd name="connsiteY0" fmla="*/ 0 h 398534"/>
                  <a:gd name="connsiteX1" fmla="*/ 157649 w 157649"/>
                  <a:gd name="connsiteY1" fmla="*/ 0 h 398534"/>
                  <a:gd name="connsiteX2" fmla="*/ 157649 w 157649"/>
                  <a:gd name="connsiteY2" fmla="*/ 398534 h 398534"/>
                  <a:gd name="connsiteX3" fmla="*/ 0 w 157649"/>
                  <a:gd name="connsiteY3" fmla="*/ 398534 h 398534"/>
                  <a:gd name="connsiteX4" fmla="*/ 0 w 157649"/>
                  <a:gd name="connsiteY4" fmla="*/ 0 h 398534"/>
                  <a:gd name="connsiteX0-1" fmla="*/ 0 w 222964"/>
                  <a:gd name="connsiteY0-2" fmla="*/ 209005 h 607539"/>
                  <a:gd name="connsiteX1-3" fmla="*/ 222964 w 222964"/>
                  <a:gd name="connsiteY1-4" fmla="*/ 0 h 607539"/>
                  <a:gd name="connsiteX2-5" fmla="*/ 157649 w 222964"/>
                  <a:gd name="connsiteY2-6" fmla="*/ 607539 h 607539"/>
                  <a:gd name="connsiteX3-7" fmla="*/ 0 w 222964"/>
                  <a:gd name="connsiteY3-8" fmla="*/ 607539 h 607539"/>
                  <a:gd name="connsiteX4-9" fmla="*/ 0 w 222964"/>
                  <a:gd name="connsiteY4-10" fmla="*/ 209005 h 607539"/>
                  <a:gd name="connsiteX0-11" fmla="*/ 26125 w 222964"/>
                  <a:gd name="connsiteY0-12" fmla="*/ 0 h 698979"/>
                  <a:gd name="connsiteX1-13" fmla="*/ 222964 w 222964"/>
                  <a:gd name="connsiteY1-14" fmla="*/ 91440 h 698979"/>
                  <a:gd name="connsiteX2-15" fmla="*/ 157649 w 222964"/>
                  <a:gd name="connsiteY2-16" fmla="*/ 698979 h 698979"/>
                  <a:gd name="connsiteX3-17" fmla="*/ 0 w 222964"/>
                  <a:gd name="connsiteY3-18" fmla="*/ 698979 h 698979"/>
                  <a:gd name="connsiteX4-19" fmla="*/ 26125 w 222964"/>
                  <a:gd name="connsiteY4-20" fmla="*/ 0 h 698979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22964" h="698979">
                    <a:moveTo>
                      <a:pt x="26125" y="0"/>
                    </a:moveTo>
                    <a:lnTo>
                      <a:pt x="222964" y="91440"/>
                    </a:lnTo>
                    <a:lnTo>
                      <a:pt x="157649" y="698979"/>
                    </a:lnTo>
                    <a:lnTo>
                      <a:pt x="0" y="698979"/>
                    </a:lnTo>
                    <a:lnTo>
                      <a:pt x="26125" y="0"/>
                    </a:lnTo>
                    <a:close/>
                  </a:path>
                </a:pathLst>
              </a:custGeom>
              <a:solidFill>
                <a:srgbClr val="2CA03B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0" name="等腰三角形 89"/>
              <p:cNvSpPr/>
              <p:nvPr userDrawn="1"/>
            </p:nvSpPr>
            <p:spPr>
              <a:xfrm>
                <a:off x="780804" y="4633491"/>
                <a:ext cx="325664" cy="391158"/>
              </a:xfrm>
              <a:prstGeom prst="triangle">
                <a:avLst/>
              </a:prstGeom>
              <a:solidFill>
                <a:srgbClr val="EE7A24"/>
              </a:solidFill>
              <a:ln>
                <a:solidFill>
                  <a:srgbClr val="EE7A2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1" name="弦形 90"/>
              <p:cNvSpPr/>
              <p:nvPr userDrawn="1"/>
            </p:nvSpPr>
            <p:spPr>
              <a:xfrm rot="5400000">
                <a:off x="823546" y="5129388"/>
                <a:ext cx="240178" cy="108043"/>
              </a:xfrm>
              <a:prstGeom prst="chord">
                <a:avLst>
                  <a:gd name="adj1" fmla="val 8945213"/>
                  <a:gd name="adj2" fmla="val 13213291"/>
                </a:avLst>
              </a:prstGeom>
              <a:solidFill>
                <a:srgbClr val="69482C"/>
              </a:solidFill>
              <a:ln>
                <a:solidFill>
                  <a:srgbClr val="6948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 userDrawn="1"/>
            </p:nvSpPr>
            <p:spPr>
              <a:xfrm>
                <a:off x="852060" y="5180748"/>
                <a:ext cx="165099" cy="45719"/>
              </a:xfrm>
              <a:custGeom>
                <a:gdLst>
                  <a:gd name="connsiteX0" fmla="*/ 0 w 156633"/>
                  <a:gd name="connsiteY0" fmla="*/ 0 h 46567"/>
                  <a:gd name="connsiteX1" fmla="*/ 156633 w 156633"/>
                  <a:gd name="connsiteY1" fmla="*/ 0 h 46567"/>
                  <a:gd name="connsiteX2" fmla="*/ 156633 w 156633"/>
                  <a:gd name="connsiteY2" fmla="*/ 46567 h 46567"/>
                  <a:gd name="connsiteX3" fmla="*/ 0 w 156633"/>
                  <a:gd name="connsiteY3" fmla="*/ 46567 h 46567"/>
                  <a:gd name="connsiteX4" fmla="*/ 0 w 156633"/>
                  <a:gd name="connsiteY4" fmla="*/ 0 h 46567"/>
                  <a:gd name="connsiteX0-1" fmla="*/ 8466 w 165099"/>
                  <a:gd name="connsiteY0-2" fmla="*/ 0 h 46567"/>
                  <a:gd name="connsiteX1-3" fmla="*/ 165099 w 165099"/>
                  <a:gd name="connsiteY1-4" fmla="*/ 0 h 46567"/>
                  <a:gd name="connsiteX2-5" fmla="*/ 165099 w 165099"/>
                  <a:gd name="connsiteY2-6" fmla="*/ 46567 h 46567"/>
                  <a:gd name="connsiteX3-7" fmla="*/ 0 w 165099"/>
                  <a:gd name="connsiteY3-8" fmla="*/ 25400 h 46567"/>
                  <a:gd name="connsiteX4-9" fmla="*/ 8466 w 165099"/>
                  <a:gd name="connsiteY4-10" fmla="*/ 0 h 46567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5099" h="46567">
                    <a:moveTo>
                      <a:pt x="8466" y="0"/>
                    </a:moveTo>
                    <a:lnTo>
                      <a:pt x="165099" y="0"/>
                    </a:lnTo>
                    <a:lnTo>
                      <a:pt x="165099" y="46567"/>
                    </a:lnTo>
                    <a:lnTo>
                      <a:pt x="0" y="25400"/>
                    </a:lnTo>
                    <a:lnTo>
                      <a:pt x="8466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弦形 19"/>
              <p:cNvSpPr/>
              <p:nvPr userDrawn="1"/>
            </p:nvSpPr>
            <p:spPr>
              <a:xfrm rot="5400000">
                <a:off x="813462" y="5318541"/>
                <a:ext cx="240178" cy="108043"/>
              </a:xfrm>
              <a:prstGeom prst="chord">
                <a:avLst>
                  <a:gd name="adj1" fmla="val 8945213"/>
                  <a:gd name="adj2" fmla="val 13213291"/>
                </a:avLst>
              </a:prstGeom>
              <a:solidFill>
                <a:srgbClr val="69482C"/>
              </a:solidFill>
              <a:ln>
                <a:solidFill>
                  <a:srgbClr val="6948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cxnSp>
          <p:nvCxnSpPr>
            <p:cNvPr id="7" name="直接连接符 6"/>
            <p:cNvCxnSpPr>
              <a:stCxn id="90" idx="1"/>
              <a:endCxn id="90" idx="5"/>
            </p:cNvCxnSpPr>
            <p:nvPr userDrawn="1"/>
          </p:nvCxnSpPr>
          <p:spPr>
            <a:xfrm>
              <a:off x="244261" y="5902957"/>
              <a:ext cx="162832" cy="0"/>
            </a:xfrm>
            <a:prstGeom prst="line">
              <a:avLst/>
            </a:prstGeom>
            <a:ln w="38100">
              <a:solidFill>
                <a:srgbClr val="D9A2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 userDrawn="1"/>
          </p:nvCxnSpPr>
          <p:spPr>
            <a:xfrm flipV="1">
              <a:off x="206782" y="5988807"/>
              <a:ext cx="216000" cy="12956"/>
            </a:xfrm>
            <a:prstGeom prst="line">
              <a:avLst/>
            </a:prstGeom>
            <a:ln w="38100">
              <a:solidFill>
                <a:srgbClr val="D9A2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6" name="图片 85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2909" y="4455620"/>
            <a:ext cx="1871092" cy="697083"/>
          </a:xfrm>
          <a:custGeom>
            <a:gdLst>
              <a:gd name="connsiteX0" fmla="*/ 0 w 2229950"/>
              <a:gd name="connsiteY0" fmla="*/ 0 h 1102244"/>
              <a:gd name="connsiteX1" fmla="*/ 2229950 w 2229950"/>
              <a:gd name="connsiteY1" fmla="*/ 0 h 1102244"/>
              <a:gd name="connsiteX2" fmla="*/ 2229950 w 2229950"/>
              <a:gd name="connsiteY2" fmla="*/ 1102244 h 1102244"/>
              <a:gd name="connsiteX3" fmla="*/ 0 w 2229950"/>
              <a:gd name="connsiteY3" fmla="*/ 1102244 h 1102244"/>
              <a:gd name="connsiteX4" fmla="*/ 0 w 2229950"/>
              <a:gd name="connsiteY4" fmla="*/ 0 h 110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9950" h="1102244">
                <a:moveTo>
                  <a:pt x="0" y="0"/>
                </a:moveTo>
                <a:lnTo>
                  <a:pt x="2229950" y="0"/>
                </a:lnTo>
                <a:lnTo>
                  <a:pt x="2229950" y="1102244"/>
                </a:lnTo>
                <a:lnTo>
                  <a:pt x="0" y="110224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0" name="图片 59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8550" y="4703235"/>
            <a:ext cx="9273617" cy="445806"/>
          </a:xfrm>
          <a:custGeom>
            <a:gdLst>
              <a:gd name="connsiteX0" fmla="*/ 0 w 11473666"/>
              <a:gd name="connsiteY0" fmla="*/ 0 h 845729"/>
              <a:gd name="connsiteX1" fmla="*/ 11473666 w 11473666"/>
              <a:gd name="connsiteY1" fmla="*/ 0 h 845729"/>
              <a:gd name="connsiteX2" fmla="*/ 11473666 w 11473666"/>
              <a:gd name="connsiteY2" fmla="*/ 845729 h 845729"/>
              <a:gd name="connsiteX3" fmla="*/ 401196 w 11473666"/>
              <a:gd name="connsiteY3" fmla="*/ 845729 h 845729"/>
              <a:gd name="connsiteX4" fmla="*/ 401196 w 11473666"/>
              <a:gd name="connsiteY4" fmla="*/ 440575 h 845729"/>
              <a:gd name="connsiteX5" fmla="*/ 0 w 11473666"/>
              <a:gd name="connsiteY5" fmla="*/ 440575 h 845729"/>
              <a:gd name="connsiteX6" fmla="*/ 0 w 11473666"/>
              <a:gd name="connsiteY6" fmla="*/ 0 h 845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73666" h="845728">
                <a:moveTo>
                  <a:pt x="0" y="0"/>
                </a:moveTo>
                <a:lnTo>
                  <a:pt x="11473666" y="0"/>
                </a:lnTo>
                <a:lnTo>
                  <a:pt x="11473666" y="845729"/>
                </a:lnTo>
                <a:lnTo>
                  <a:pt x="401196" y="845729"/>
                </a:lnTo>
                <a:lnTo>
                  <a:pt x="401196" y="440575"/>
                </a:lnTo>
                <a:lnTo>
                  <a:pt x="0" y="44057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2" name="图片 8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7536" y="4703402"/>
            <a:ext cx="1818740" cy="445806"/>
          </a:xfrm>
          <a:custGeom>
            <a:gdLst>
              <a:gd name="connsiteX0" fmla="*/ 0 w 2468880"/>
              <a:gd name="connsiteY0" fmla="*/ 0 h 514039"/>
              <a:gd name="connsiteX1" fmla="*/ 2468880 w 2468880"/>
              <a:gd name="connsiteY1" fmla="*/ 0 h 514039"/>
              <a:gd name="connsiteX2" fmla="*/ 2468880 w 2468880"/>
              <a:gd name="connsiteY2" fmla="*/ 514039 h 514039"/>
              <a:gd name="connsiteX3" fmla="*/ 0 w 2468880"/>
              <a:gd name="connsiteY3" fmla="*/ 514039 h 514039"/>
              <a:gd name="connsiteX4" fmla="*/ 0 w 2468880"/>
              <a:gd name="connsiteY4" fmla="*/ 0 h 5140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8880" h="514039">
                <a:moveTo>
                  <a:pt x="0" y="0"/>
                </a:moveTo>
                <a:lnTo>
                  <a:pt x="2468880" y="0"/>
                </a:lnTo>
                <a:lnTo>
                  <a:pt x="2468880" y="514039"/>
                </a:lnTo>
                <a:lnTo>
                  <a:pt x="0" y="514039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1" name="矩形 20"/>
          <p:cNvSpPr/>
          <p:nvPr userDrawn="1"/>
        </p:nvSpPr>
        <p:spPr>
          <a:xfrm>
            <a:off x="350174" y="1916832"/>
            <a:ext cx="735006" cy="2412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">
                <a:solidFill>
                  <a:schemeClr val="bg1"/>
                </a:solidFill>
              </a:rPr>
              <a:t>PPT</a:t>
            </a:r>
            <a:r>
              <a:rPr lang="zh-CN" altLang="en-US" sz="100">
                <a:solidFill>
                  <a:schemeClr val="bg1"/>
                </a:solidFill>
              </a:rPr>
              <a:t>模板：</a:t>
            </a:r>
            <a:r>
              <a:rPr lang="en-US" altLang="zh-CN" sz="100">
                <a:solidFill>
                  <a:schemeClr val="bg1"/>
                </a:solidFill>
              </a:rPr>
              <a:t>www.1ppt.com/moban/                  PPT</a:t>
            </a:r>
            <a:r>
              <a:rPr lang="zh-CN" altLang="en-US" sz="100">
                <a:solidFill>
                  <a:schemeClr val="bg1"/>
                </a:solidFill>
              </a:rPr>
              <a:t>素材：</a:t>
            </a:r>
            <a:r>
              <a:rPr lang="en-US" altLang="zh-CN" sz="100">
                <a:solidFill>
                  <a:schemeClr val="bg1"/>
                </a:solidFill>
              </a:rPr>
              <a:t>www.1ppt.com/sucai/</a:t>
            </a:r>
          </a:p>
          <a:p>
            <a:r>
              <a:rPr lang="en-US" altLang="zh-CN" sz="100">
                <a:solidFill>
                  <a:schemeClr val="bg1"/>
                </a:solidFill>
              </a:rPr>
              <a:t>PPT</a:t>
            </a:r>
            <a:r>
              <a:rPr lang="zh-CN" altLang="en-US" sz="100">
                <a:solidFill>
                  <a:schemeClr val="bg1"/>
                </a:solidFill>
              </a:rPr>
              <a:t>背景：</a:t>
            </a:r>
            <a:r>
              <a:rPr lang="en-US" altLang="zh-CN" sz="100">
                <a:solidFill>
                  <a:schemeClr val="bg1"/>
                </a:solidFill>
              </a:rPr>
              <a:t>www.1ppt.com/beijing/                   PPT</a:t>
            </a:r>
            <a:r>
              <a:rPr lang="zh-CN" altLang="en-US" sz="100">
                <a:solidFill>
                  <a:schemeClr val="bg1"/>
                </a:solidFill>
              </a:rPr>
              <a:t>图表：</a:t>
            </a:r>
            <a:r>
              <a:rPr lang="en-US" altLang="zh-CN" sz="100">
                <a:solidFill>
                  <a:schemeClr val="bg1"/>
                </a:solidFill>
              </a:rPr>
              <a:t>www.1ppt.com/tubiao/      </a:t>
            </a:r>
          </a:p>
          <a:p>
            <a:r>
              <a:rPr lang="en-US" altLang="zh-CN" sz="100">
                <a:solidFill>
                  <a:schemeClr val="bg1"/>
                </a:solidFill>
              </a:rPr>
              <a:t>PPT</a:t>
            </a:r>
            <a:r>
              <a:rPr lang="zh-CN" altLang="en-US" sz="100">
                <a:solidFill>
                  <a:schemeClr val="bg1"/>
                </a:solidFill>
              </a:rPr>
              <a:t>下载：</a:t>
            </a:r>
            <a:r>
              <a:rPr lang="en-US" altLang="zh-CN" sz="100">
                <a:solidFill>
                  <a:schemeClr val="bg1"/>
                </a:solidFill>
              </a:rPr>
              <a:t>www.1ppt.com/xiazai/                     PPT</a:t>
            </a:r>
            <a:r>
              <a:rPr lang="zh-CN" altLang="en-US" sz="100">
                <a:solidFill>
                  <a:schemeClr val="bg1"/>
                </a:solidFill>
              </a:rPr>
              <a:t>教程： </a:t>
            </a:r>
            <a:r>
              <a:rPr lang="en-US" altLang="zh-CN" sz="100">
                <a:solidFill>
                  <a:schemeClr val="bg1"/>
                </a:solidFill>
              </a:rPr>
              <a:t>www.1ppt.com/powerpoint/     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资料下载：</a:t>
            </a:r>
            <a:r>
              <a:rPr lang="en-US" altLang="zh-CN" sz="100">
                <a:solidFill>
                  <a:schemeClr val="bg1"/>
                </a:solidFill>
              </a:rPr>
              <a:t>www.1ppt.com/ziliao/                   </a:t>
            </a:r>
            <a:r>
              <a:rPr lang="zh-CN" altLang="en-US" sz="100">
                <a:solidFill>
                  <a:schemeClr val="bg1"/>
                </a:solidFill>
              </a:rPr>
              <a:t>个人简历：</a:t>
            </a:r>
            <a:r>
              <a:rPr lang="en-US" altLang="zh-CN" sz="100">
                <a:solidFill>
                  <a:schemeClr val="bg1"/>
                </a:solidFill>
              </a:rPr>
              <a:t>www.1ppt.com/jianli/            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试卷下载：</a:t>
            </a:r>
            <a:r>
              <a:rPr lang="en-US" altLang="zh-CN" sz="100">
                <a:solidFill>
                  <a:schemeClr val="bg1"/>
                </a:solidFill>
              </a:rPr>
              <a:t>www.1ppt.com/shiti/                     </a:t>
            </a:r>
            <a:r>
              <a:rPr lang="zh-CN" altLang="en-US" sz="100">
                <a:solidFill>
                  <a:schemeClr val="bg1"/>
                </a:solidFill>
              </a:rPr>
              <a:t>教案下载：</a:t>
            </a:r>
            <a:r>
              <a:rPr lang="en-US" altLang="zh-CN" sz="100">
                <a:solidFill>
                  <a:schemeClr val="bg1"/>
                </a:solidFill>
              </a:rPr>
              <a:t>www.1ppt.com/jiaoan/              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手抄报：</a:t>
            </a:r>
            <a:r>
              <a:rPr lang="en-US" altLang="zh-CN" sz="100">
                <a:solidFill>
                  <a:schemeClr val="bg1"/>
                </a:solidFill>
              </a:rPr>
              <a:t>www.1ppt.com/shouchaobao/          PPT</a:t>
            </a:r>
            <a:r>
              <a:rPr lang="zh-CN" altLang="en-US" sz="100">
                <a:solidFill>
                  <a:schemeClr val="bg1"/>
                </a:solidFill>
              </a:rPr>
              <a:t>课件：</a:t>
            </a:r>
            <a:r>
              <a:rPr lang="en-US" altLang="zh-CN" sz="100">
                <a:solidFill>
                  <a:schemeClr val="bg1"/>
                </a:solidFill>
              </a:rPr>
              <a:t>www.1ppt.com/kejian/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语文课件：</a:t>
            </a:r>
            <a:r>
              <a:rPr lang="en-US" altLang="zh-CN" sz="100">
                <a:solidFill>
                  <a:schemeClr val="bg1"/>
                </a:solidFill>
              </a:rPr>
              <a:t>www.1ppt.com/kejian/yuwen/    </a:t>
            </a:r>
            <a:r>
              <a:rPr lang="zh-CN" altLang="en-US" sz="100">
                <a:solidFill>
                  <a:schemeClr val="bg1"/>
                </a:solidFill>
              </a:rPr>
              <a:t>数学课件：</a:t>
            </a:r>
            <a:r>
              <a:rPr lang="en-US" altLang="zh-CN" sz="100">
                <a:solidFill>
                  <a:schemeClr val="bg1"/>
                </a:solidFill>
              </a:rPr>
              <a:t>www.1ppt.com/kejian/shuxue/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英语课件：</a:t>
            </a:r>
            <a:r>
              <a:rPr lang="en-US" altLang="zh-CN" sz="100">
                <a:solidFill>
                  <a:schemeClr val="bg1"/>
                </a:solidFill>
              </a:rPr>
              <a:t>www.1ppt.com/kejian/yingyu/    </a:t>
            </a:r>
            <a:r>
              <a:rPr lang="zh-CN" altLang="en-US" sz="100">
                <a:solidFill>
                  <a:schemeClr val="bg1"/>
                </a:solidFill>
              </a:rPr>
              <a:t>美术课件：</a:t>
            </a:r>
            <a:r>
              <a:rPr lang="en-US" altLang="zh-CN" sz="100">
                <a:solidFill>
                  <a:schemeClr val="bg1"/>
                </a:solidFill>
              </a:rPr>
              <a:t>www.1ppt.com/kejian/meishu/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科学课件：</a:t>
            </a:r>
            <a:r>
              <a:rPr lang="en-US" altLang="zh-CN" sz="100">
                <a:solidFill>
                  <a:schemeClr val="bg1"/>
                </a:solidFill>
              </a:rPr>
              <a:t>www.1ppt.com/kejian/kexue/     </a:t>
            </a:r>
            <a:r>
              <a:rPr lang="zh-CN" altLang="en-US" sz="100">
                <a:solidFill>
                  <a:schemeClr val="bg1"/>
                </a:solidFill>
              </a:rPr>
              <a:t>物理课件：</a:t>
            </a:r>
            <a:r>
              <a:rPr lang="en-US" altLang="zh-CN" sz="100">
                <a:solidFill>
                  <a:schemeClr val="bg1"/>
                </a:solidFill>
              </a:rPr>
              <a:t>www.1ppt.com/kejian/wuli/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化学课件：</a:t>
            </a:r>
            <a:r>
              <a:rPr lang="en-US" altLang="zh-CN" sz="100">
                <a:solidFill>
                  <a:schemeClr val="bg1"/>
                </a:solidFill>
              </a:rPr>
              <a:t>www.1ppt.com/kejian/huaxue/  </a:t>
            </a:r>
            <a:r>
              <a:rPr lang="zh-CN" altLang="en-US" sz="100">
                <a:solidFill>
                  <a:schemeClr val="bg1"/>
                </a:solidFill>
              </a:rPr>
              <a:t>生物课件：</a:t>
            </a:r>
            <a:r>
              <a:rPr lang="en-US" altLang="zh-CN" sz="100">
                <a:solidFill>
                  <a:schemeClr val="bg1"/>
                </a:solidFill>
              </a:rPr>
              <a:t>www.1ppt.com/kejian/shengwu/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地理课件：</a:t>
            </a:r>
            <a:r>
              <a:rPr lang="en-US" altLang="zh-CN" sz="100">
                <a:solidFill>
                  <a:schemeClr val="bg1"/>
                </a:solidFill>
              </a:rPr>
              <a:t>www.1ppt.com/kejian/dili/          </a:t>
            </a:r>
            <a:r>
              <a:rPr lang="zh-CN" altLang="en-US" sz="100">
                <a:solidFill>
                  <a:schemeClr val="bg1"/>
                </a:solidFill>
              </a:rPr>
              <a:t>历史课件：</a:t>
            </a:r>
            <a:r>
              <a:rPr lang="en-US" altLang="zh-CN" sz="100">
                <a:solidFill>
                  <a:schemeClr val="bg1"/>
                </a:solidFill>
              </a:rPr>
              <a:t>www.1ppt.com/kejian/lishi/ 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三本书有log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783" y="4497892"/>
            <a:ext cx="314201" cy="40737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007" t="-46031"/>
          <a:stretch>
            <a:fillRect/>
          </a:stretch>
        </p:blipFill>
        <p:spPr>
          <a:xfrm>
            <a:off x="-192853" y="1060253"/>
            <a:ext cx="437111" cy="1985776"/>
          </a:xfrm>
          <a:custGeom>
            <a:gdLst>
              <a:gd name="connsiteX0" fmla="*/ 0 w 582814"/>
              <a:gd name="connsiteY0" fmla="*/ 0 h 2647701"/>
              <a:gd name="connsiteX1" fmla="*/ 582814 w 582814"/>
              <a:gd name="connsiteY1" fmla="*/ 0 h 2647701"/>
              <a:gd name="connsiteX2" fmla="*/ 582814 w 582814"/>
              <a:gd name="connsiteY2" fmla="*/ 834598 h 2647701"/>
              <a:gd name="connsiteX3" fmla="*/ 48113 w 582814"/>
              <a:gd name="connsiteY3" fmla="*/ 834598 h 2647701"/>
              <a:gd name="connsiteX4" fmla="*/ 48113 w 582814"/>
              <a:gd name="connsiteY4" fmla="*/ 2647701 h 2647701"/>
              <a:gd name="connsiteX5" fmla="*/ 0 w 582814"/>
              <a:gd name="connsiteY5" fmla="*/ 2647701 h 2647701"/>
              <a:gd name="connsiteX6" fmla="*/ 0 w 582814"/>
              <a:gd name="connsiteY6" fmla="*/ 0 h 2647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2814" h="2647701">
                <a:moveTo>
                  <a:pt x="0" y="0"/>
                </a:moveTo>
                <a:lnTo>
                  <a:pt x="582814" y="0"/>
                </a:lnTo>
                <a:lnTo>
                  <a:pt x="582814" y="834598"/>
                </a:lnTo>
                <a:lnTo>
                  <a:pt x="48113" y="834598"/>
                </a:lnTo>
                <a:lnTo>
                  <a:pt x="48113" y="2647701"/>
                </a:lnTo>
                <a:lnTo>
                  <a:pt x="0" y="264770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8" name="图片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151" b="-1841"/>
          <a:stretch>
            <a:fillRect/>
          </a:stretch>
        </p:blipFill>
        <p:spPr>
          <a:xfrm>
            <a:off x="-258967" y="5071274"/>
            <a:ext cx="9442659" cy="685800"/>
          </a:xfrm>
          <a:custGeom>
            <a:gdLst>
              <a:gd name="connsiteX0" fmla="*/ 11430023 w 12590212"/>
              <a:gd name="connsiteY0" fmla="*/ 0 h 914400"/>
              <a:gd name="connsiteX1" fmla="*/ 12590212 w 12590212"/>
              <a:gd name="connsiteY1" fmla="*/ 0 h 914400"/>
              <a:gd name="connsiteX2" fmla="*/ 12590212 w 12590212"/>
              <a:gd name="connsiteY2" fmla="*/ 914400 h 914400"/>
              <a:gd name="connsiteX3" fmla="*/ 0 w 12590212"/>
              <a:gd name="connsiteY3" fmla="*/ 914400 h 914400"/>
              <a:gd name="connsiteX4" fmla="*/ 0 w 12590212"/>
              <a:gd name="connsiteY4" fmla="*/ 897878 h 914400"/>
              <a:gd name="connsiteX5" fmla="*/ 11430023 w 12590212"/>
              <a:gd name="connsiteY5" fmla="*/ 897878 h 914400"/>
              <a:gd name="connsiteX6" fmla="*/ 11430023 w 12590212"/>
              <a:gd name="connsiteY6" fmla="*/ 0 h 9144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90212" h="914400">
                <a:moveTo>
                  <a:pt x="11430023" y="0"/>
                </a:moveTo>
                <a:lnTo>
                  <a:pt x="12590212" y="0"/>
                </a:lnTo>
                <a:lnTo>
                  <a:pt x="12590212" y="914400"/>
                </a:lnTo>
                <a:lnTo>
                  <a:pt x="0" y="914400"/>
                </a:lnTo>
                <a:lnTo>
                  <a:pt x="0" y="897878"/>
                </a:lnTo>
                <a:lnTo>
                  <a:pt x="11430023" y="897878"/>
                </a:lnTo>
                <a:lnTo>
                  <a:pt x="11430023" y="0"/>
                </a:lnTo>
                <a:close/>
              </a:path>
            </a:pathLst>
          </a:custGeom>
        </p:spPr>
      </p:pic>
      <p:pic>
        <p:nvPicPr>
          <p:cNvPr id="57" name="图片 5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1698" y="5453209"/>
            <a:ext cx="32732" cy="291474"/>
          </a:xfrm>
          <a:custGeom>
            <a:gdLst>
              <a:gd name="connsiteX0" fmla="*/ 0 w 43643"/>
              <a:gd name="connsiteY0" fmla="*/ 0 h 388632"/>
              <a:gd name="connsiteX1" fmla="*/ 43643 w 43643"/>
              <a:gd name="connsiteY1" fmla="*/ 0 h 388632"/>
              <a:gd name="connsiteX2" fmla="*/ 43643 w 43643"/>
              <a:gd name="connsiteY2" fmla="*/ 388632 h 388632"/>
              <a:gd name="connsiteX3" fmla="*/ 0 w 43643"/>
              <a:gd name="connsiteY3" fmla="*/ 388632 h 388632"/>
              <a:gd name="connsiteX4" fmla="*/ 0 w 43643"/>
              <a:gd name="connsiteY4" fmla="*/ 0 h 3886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43" h="388632">
                <a:moveTo>
                  <a:pt x="0" y="0"/>
                </a:moveTo>
                <a:lnTo>
                  <a:pt x="43643" y="0"/>
                </a:lnTo>
                <a:lnTo>
                  <a:pt x="43643" y="388632"/>
                </a:lnTo>
                <a:lnTo>
                  <a:pt x="0" y="38863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4" name="图片 5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676602" y="4767409"/>
            <a:ext cx="384903" cy="685800"/>
          </a:xfrm>
          <a:custGeom>
            <a:gdLst>
              <a:gd name="connsiteX0" fmla="*/ 0 w 513204"/>
              <a:gd name="connsiteY0" fmla="*/ 0 h 914400"/>
              <a:gd name="connsiteX1" fmla="*/ 513204 w 513204"/>
              <a:gd name="connsiteY1" fmla="*/ 0 h 914400"/>
              <a:gd name="connsiteX2" fmla="*/ 513204 w 513204"/>
              <a:gd name="connsiteY2" fmla="*/ 914400 h 914400"/>
              <a:gd name="connsiteX3" fmla="*/ 0 w 513204"/>
              <a:gd name="connsiteY3" fmla="*/ 914400 h 914400"/>
              <a:gd name="connsiteX4" fmla="*/ 0 w 513204"/>
              <a:gd name="connsiteY4" fmla="*/ 0 h 9144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04" h="914400">
                <a:moveTo>
                  <a:pt x="0" y="0"/>
                </a:moveTo>
                <a:lnTo>
                  <a:pt x="513204" y="0"/>
                </a:lnTo>
                <a:lnTo>
                  <a:pt x="513204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12" name="组合 11"/>
          <p:cNvGrpSpPr/>
          <p:nvPr userDrawn="1"/>
        </p:nvGrpSpPr>
        <p:grpSpPr>
          <a:xfrm>
            <a:off x="240205" y="4329407"/>
            <a:ext cx="244248" cy="726354"/>
            <a:chOff x="162845" y="5707378"/>
            <a:chExt cx="325664" cy="968472"/>
          </a:xfrm>
        </p:grpSpPr>
        <p:grpSp>
          <p:nvGrpSpPr>
            <p:cNvPr id="5" name="组合 4"/>
            <p:cNvGrpSpPr/>
            <p:nvPr userDrawn="1"/>
          </p:nvGrpSpPr>
          <p:grpSpPr>
            <a:xfrm>
              <a:off x="162845" y="5707378"/>
              <a:ext cx="325664" cy="968472"/>
              <a:chOff x="780804" y="4633491"/>
              <a:chExt cx="325664" cy="968472"/>
            </a:xfrm>
          </p:grpSpPr>
          <p:sp>
            <p:nvSpPr>
              <p:cNvPr id="89" name="矩形 88"/>
              <p:cNvSpPr/>
              <p:nvPr userDrawn="1"/>
            </p:nvSpPr>
            <p:spPr>
              <a:xfrm>
                <a:off x="832154" y="4902984"/>
                <a:ext cx="222964" cy="698979"/>
              </a:xfrm>
              <a:custGeom>
                <a:gdLst>
                  <a:gd name="connsiteX0" fmla="*/ 0 w 157649"/>
                  <a:gd name="connsiteY0" fmla="*/ 0 h 398534"/>
                  <a:gd name="connsiteX1" fmla="*/ 157649 w 157649"/>
                  <a:gd name="connsiteY1" fmla="*/ 0 h 398534"/>
                  <a:gd name="connsiteX2" fmla="*/ 157649 w 157649"/>
                  <a:gd name="connsiteY2" fmla="*/ 398534 h 398534"/>
                  <a:gd name="connsiteX3" fmla="*/ 0 w 157649"/>
                  <a:gd name="connsiteY3" fmla="*/ 398534 h 398534"/>
                  <a:gd name="connsiteX4" fmla="*/ 0 w 157649"/>
                  <a:gd name="connsiteY4" fmla="*/ 0 h 398534"/>
                  <a:gd name="connsiteX0-1" fmla="*/ 0 w 222964"/>
                  <a:gd name="connsiteY0-2" fmla="*/ 209005 h 607539"/>
                  <a:gd name="connsiteX1-3" fmla="*/ 222964 w 222964"/>
                  <a:gd name="connsiteY1-4" fmla="*/ 0 h 607539"/>
                  <a:gd name="connsiteX2-5" fmla="*/ 157649 w 222964"/>
                  <a:gd name="connsiteY2-6" fmla="*/ 607539 h 607539"/>
                  <a:gd name="connsiteX3-7" fmla="*/ 0 w 222964"/>
                  <a:gd name="connsiteY3-8" fmla="*/ 607539 h 607539"/>
                  <a:gd name="connsiteX4-9" fmla="*/ 0 w 222964"/>
                  <a:gd name="connsiteY4-10" fmla="*/ 209005 h 607539"/>
                  <a:gd name="connsiteX0-11" fmla="*/ 26125 w 222964"/>
                  <a:gd name="connsiteY0-12" fmla="*/ 0 h 698979"/>
                  <a:gd name="connsiteX1-13" fmla="*/ 222964 w 222964"/>
                  <a:gd name="connsiteY1-14" fmla="*/ 91440 h 698979"/>
                  <a:gd name="connsiteX2-15" fmla="*/ 157649 w 222964"/>
                  <a:gd name="connsiteY2-16" fmla="*/ 698979 h 698979"/>
                  <a:gd name="connsiteX3-17" fmla="*/ 0 w 222964"/>
                  <a:gd name="connsiteY3-18" fmla="*/ 698979 h 698979"/>
                  <a:gd name="connsiteX4-19" fmla="*/ 26125 w 222964"/>
                  <a:gd name="connsiteY4-20" fmla="*/ 0 h 698979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22964" h="698979">
                    <a:moveTo>
                      <a:pt x="26125" y="0"/>
                    </a:moveTo>
                    <a:lnTo>
                      <a:pt x="222964" y="91440"/>
                    </a:lnTo>
                    <a:lnTo>
                      <a:pt x="157649" y="698979"/>
                    </a:lnTo>
                    <a:lnTo>
                      <a:pt x="0" y="698979"/>
                    </a:lnTo>
                    <a:lnTo>
                      <a:pt x="26125" y="0"/>
                    </a:lnTo>
                    <a:close/>
                  </a:path>
                </a:pathLst>
              </a:custGeom>
              <a:solidFill>
                <a:srgbClr val="2CA03B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0" name="等腰三角形 89"/>
              <p:cNvSpPr/>
              <p:nvPr userDrawn="1"/>
            </p:nvSpPr>
            <p:spPr>
              <a:xfrm>
                <a:off x="780804" y="4633491"/>
                <a:ext cx="325664" cy="391158"/>
              </a:xfrm>
              <a:prstGeom prst="triangle">
                <a:avLst/>
              </a:prstGeom>
              <a:solidFill>
                <a:srgbClr val="EE7A24"/>
              </a:solidFill>
              <a:ln>
                <a:solidFill>
                  <a:srgbClr val="EE7A2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1" name="弦形 90"/>
              <p:cNvSpPr/>
              <p:nvPr userDrawn="1"/>
            </p:nvSpPr>
            <p:spPr>
              <a:xfrm rot="5400000">
                <a:off x="823546" y="5129388"/>
                <a:ext cx="240178" cy="108043"/>
              </a:xfrm>
              <a:prstGeom prst="chord">
                <a:avLst>
                  <a:gd name="adj1" fmla="val 8945213"/>
                  <a:gd name="adj2" fmla="val 13213291"/>
                </a:avLst>
              </a:prstGeom>
              <a:solidFill>
                <a:srgbClr val="69482C"/>
              </a:solidFill>
              <a:ln>
                <a:solidFill>
                  <a:srgbClr val="6948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 userDrawn="1"/>
            </p:nvSpPr>
            <p:spPr>
              <a:xfrm>
                <a:off x="852060" y="5180748"/>
                <a:ext cx="165099" cy="45719"/>
              </a:xfrm>
              <a:custGeom>
                <a:gdLst>
                  <a:gd name="connsiteX0" fmla="*/ 0 w 156633"/>
                  <a:gd name="connsiteY0" fmla="*/ 0 h 46567"/>
                  <a:gd name="connsiteX1" fmla="*/ 156633 w 156633"/>
                  <a:gd name="connsiteY1" fmla="*/ 0 h 46567"/>
                  <a:gd name="connsiteX2" fmla="*/ 156633 w 156633"/>
                  <a:gd name="connsiteY2" fmla="*/ 46567 h 46567"/>
                  <a:gd name="connsiteX3" fmla="*/ 0 w 156633"/>
                  <a:gd name="connsiteY3" fmla="*/ 46567 h 46567"/>
                  <a:gd name="connsiteX4" fmla="*/ 0 w 156633"/>
                  <a:gd name="connsiteY4" fmla="*/ 0 h 46567"/>
                  <a:gd name="connsiteX0-1" fmla="*/ 8466 w 165099"/>
                  <a:gd name="connsiteY0-2" fmla="*/ 0 h 46567"/>
                  <a:gd name="connsiteX1-3" fmla="*/ 165099 w 165099"/>
                  <a:gd name="connsiteY1-4" fmla="*/ 0 h 46567"/>
                  <a:gd name="connsiteX2-5" fmla="*/ 165099 w 165099"/>
                  <a:gd name="connsiteY2-6" fmla="*/ 46567 h 46567"/>
                  <a:gd name="connsiteX3-7" fmla="*/ 0 w 165099"/>
                  <a:gd name="connsiteY3-8" fmla="*/ 25400 h 46567"/>
                  <a:gd name="connsiteX4-9" fmla="*/ 8466 w 165099"/>
                  <a:gd name="connsiteY4-10" fmla="*/ 0 h 46567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5099" h="46567">
                    <a:moveTo>
                      <a:pt x="8466" y="0"/>
                    </a:moveTo>
                    <a:lnTo>
                      <a:pt x="165099" y="0"/>
                    </a:lnTo>
                    <a:lnTo>
                      <a:pt x="165099" y="46567"/>
                    </a:lnTo>
                    <a:lnTo>
                      <a:pt x="0" y="25400"/>
                    </a:lnTo>
                    <a:lnTo>
                      <a:pt x="8466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弦形 19"/>
              <p:cNvSpPr/>
              <p:nvPr userDrawn="1"/>
            </p:nvSpPr>
            <p:spPr>
              <a:xfrm rot="5400000">
                <a:off x="813462" y="5318541"/>
                <a:ext cx="240178" cy="108043"/>
              </a:xfrm>
              <a:prstGeom prst="chord">
                <a:avLst>
                  <a:gd name="adj1" fmla="val 8945213"/>
                  <a:gd name="adj2" fmla="val 13213291"/>
                </a:avLst>
              </a:prstGeom>
              <a:solidFill>
                <a:srgbClr val="69482C"/>
              </a:solidFill>
              <a:ln>
                <a:solidFill>
                  <a:srgbClr val="6948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cxnSp>
          <p:nvCxnSpPr>
            <p:cNvPr id="7" name="直接连接符 6"/>
            <p:cNvCxnSpPr>
              <a:stCxn id="90" idx="1"/>
              <a:endCxn id="90" idx="5"/>
            </p:cNvCxnSpPr>
            <p:nvPr userDrawn="1"/>
          </p:nvCxnSpPr>
          <p:spPr>
            <a:xfrm>
              <a:off x="244261" y="5902957"/>
              <a:ext cx="162832" cy="0"/>
            </a:xfrm>
            <a:prstGeom prst="line">
              <a:avLst/>
            </a:prstGeom>
            <a:ln w="38100">
              <a:solidFill>
                <a:srgbClr val="D9A2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 userDrawn="1"/>
          </p:nvCxnSpPr>
          <p:spPr>
            <a:xfrm flipV="1">
              <a:off x="206782" y="5988807"/>
              <a:ext cx="216000" cy="12956"/>
            </a:xfrm>
            <a:prstGeom prst="line">
              <a:avLst/>
            </a:prstGeom>
            <a:ln w="38100">
              <a:solidFill>
                <a:srgbClr val="D9A2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6" name="图片 8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2909" y="4455620"/>
            <a:ext cx="1871092" cy="697083"/>
          </a:xfrm>
          <a:custGeom>
            <a:gdLst>
              <a:gd name="connsiteX0" fmla="*/ 0 w 2229950"/>
              <a:gd name="connsiteY0" fmla="*/ 0 h 1102244"/>
              <a:gd name="connsiteX1" fmla="*/ 2229950 w 2229950"/>
              <a:gd name="connsiteY1" fmla="*/ 0 h 1102244"/>
              <a:gd name="connsiteX2" fmla="*/ 2229950 w 2229950"/>
              <a:gd name="connsiteY2" fmla="*/ 1102244 h 1102244"/>
              <a:gd name="connsiteX3" fmla="*/ 0 w 2229950"/>
              <a:gd name="connsiteY3" fmla="*/ 1102244 h 1102244"/>
              <a:gd name="connsiteX4" fmla="*/ 0 w 2229950"/>
              <a:gd name="connsiteY4" fmla="*/ 0 h 110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9950" h="1102244">
                <a:moveTo>
                  <a:pt x="0" y="0"/>
                </a:moveTo>
                <a:lnTo>
                  <a:pt x="2229950" y="0"/>
                </a:lnTo>
                <a:lnTo>
                  <a:pt x="2229950" y="1102244"/>
                </a:lnTo>
                <a:lnTo>
                  <a:pt x="0" y="110224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0" name="图片 5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8550" y="4703235"/>
            <a:ext cx="9273617" cy="445806"/>
          </a:xfrm>
          <a:custGeom>
            <a:gdLst>
              <a:gd name="connsiteX0" fmla="*/ 0 w 11473666"/>
              <a:gd name="connsiteY0" fmla="*/ 0 h 845729"/>
              <a:gd name="connsiteX1" fmla="*/ 11473666 w 11473666"/>
              <a:gd name="connsiteY1" fmla="*/ 0 h 845729"/>
              <a:gd name="connsiteX2" fmla="*/ 11473666 w 11473666"/>
              <a:gd name="connsiteY2" fmla="*/ 845729 h 845729"/>
              <a:gd name="connsiteX3" fmla="*/ 401196 w 11473666"/>
              <a:gd name="connsiteY3" fmla="*/ 845729 h 845729"/>
              <a:gd name="connsiteX4" fmla="*/ 401196 w 11473666"/>
              <a:gd name="connsiteY4" fmla="*/ 440575 h 845729"/>
              <a:gd name="connsiteX5" fmla="*/ 0 w 11473666"/>
              <a:gd name="connsiteY5" fmla="*/ 440575 h 845729"/>
              <a:gd name="connsiteX6" fmla="*/ 0 w 11473666"/>
              <a:gd name="connsiteY6" fmla="*/ 0 h 845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73666" h="845728">
                <a:moveTo>
                  <a:pt x="0" y="0"/>
                </a:moveTo>
                <a:lnTo>
                  <a:pt x="11473666" y="0"/>
                </a:lnTo>
                <a:lnTo>
                  <a:pt x="11473666" y="845729"/>
                </a:lnTo>
                <a:lnTo>
                  <a:pt x="401196" y="845729"/>
                </a:lnTo>
                <a:lnTo>
                  <a:pt x="401196" y="440575"/>
                </a:lnTo>
                <a:lnTo>
                  <a:pt x="0" y="44057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2" name="图片 8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7536" y="4703402"/>
            <a:ext cx="1818740" cy="445806"/>
          </a:xfrm>
          <a:custGeom>
            <a:gdLst>
              <a:gd name="connsiteX0" fmla="*/ 0 w 2468880"/>
              <a:gd name="connsiteY0" fmla="*/ 0 h 514039"/>
              <a:gd name="connsiteX1" fmla="*/ 2468880 w 2468880"/>
              <a:gd name="connsiteY1" fmla="*/ 0 h 514039"/>
              <a:gd name="connsiteX2" fmla="*/ 2468880 w 2468880"/>
              <a:gd name="connsiteY2" fmla="*/ 514039 h 514039"/>
              <a:gd name="connsiteX3" fmla="*/ 0 w 2468880"/>
              <a:gd name="connsiteY3" fmla="*/ 514039 h 514039"/>
              <a:gd name="connsiteX4" fmla="*/ 0 w 2468880"/>
              <a:gd name="connsiteY4" fmla="*/ 0 h 5140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8880" h="514039">
                <a:moveTo>
                  <a:pt x="0" y="0"/>
                </a:moveTo>
                <a:lnTo>
                  <a:pt x="2468880" y="0"/>
                </a:lnTo>
                <a:lnTo>
                  <a:pt x="2468880" y="514039"/>
                </a:lnTo>
                <a:lnTo>
                  <a:pt x="0" y="51403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117" y="214670"/>
            <a:ext cx="523845" cy="52384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小喇叭有log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783" y="4497892"/>
            <a:ext cx="314201" cy="40737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007" t="-46031"/>
          <a:stretch>
            <a:fillRect/>
          </a:stretch>
        </p:blipFill>
        <p:spPr>
          <a:xfrm>
            <a:off x="-192853" y="1060253"/>
            <a:ext cx="437111" cy="1985776"/>
          </a:xfrm>
          <a:custGeom>
            <a:gdLst>
              <a:gd name="connsiteX0" fmla="*/ 0 w 582814"/>
              <a:gd name="connsiteY0" fmla="*/ 0 h 2647701"/>
              <a:gd name="connsiteX1" fmla="*/ 582814 w 582814"/>
              <a:gd name="connsiteY1" fmla="*/ 0 h 2647701"/>
              <a:gd name="connsiteX2" fmla="*/ 582814 w 582814"/>
              <a:gd name="connsiteY2" fmla="*/ 834598 h 2647701"/>
              <a:gd name="connsiteX3" fmla="*/ 48113 w 582814"/>
              <a:gd name="connsiteY3" fmla="*/ 834598 h 2647701"/>
              <a:gd name="connsiteX4" fmla="*/ 48113 w 582814"/>
              <a:gd name="connsiteY4" fmla="*/ 2647701 h 2647701"/>
              <a:gd name="connsiteX5" fmla="*/ 0 w 582814"/>
              <a:gd name="connsiteY5" fmla="*/ 2647701 h 2647701"/>
              <a:gd name="connsiteX6" fmla="*/ 0 w 582814"/>
              <a:gd name="connsiteY6" fmla="*/ 0 h 2647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2814" h="2647701">
                <a:moveTo>
                  <a:pt x="0" y="0"/>
                </a:moveTo>
                <a:lnTo>
                  <a:pt x="582814" y="0"/>
                </a:lnTo>
                <a:lnTo>
                  <a:pt x="582814" y="834598"/>
                </a:lnTo>
                <a:lnTo>
                  <a:pt x="48113" y="834598"/>
                </a:lnTo>
                <a:lnTo>
                  <a:pt x="48113" y="2647701"/>
                </a:lnTo>
                <a:lnTo>
                  <a:pt x="0" y="264770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8" name="图片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151" b="-1841"/>
          <a:stretch>
            <a:fillRect/>
          </a:stretch>
        </p:blipFill>
        <p:spPr>
          <a:xfrm>
            <a:off x="-258967" y="5071274"/>
            <a:ext cx="9442659" cy="685800"/>
          </a:xfrm>
          <a:custGeom>
            <a:gdLst>
              <a:gd name="connsiteX0" fmla="*/ 11430023 w 12590212"/>
              <a:gd name="connsiteY0" fmla="*/ 0 h 914400"/>
              <a:gd name="connsiteX1" fmla="*/ 12590212 w 12590212"/>
              <a:gd name="connsiteY1" fmla="*/ 0 h 914400"/>
              <a:gd name="connsiteX2" fmla="*/ 12590212 w 12590212"/>
              <a:gd name="connsiteY2" fmla="*/ 914400 h 914400"/>
              <a:gd name="connsiteX3" fmla="*/ 0 w 12590212"/>
              <a:gd name="connsiteY3" fmla="*/ 914400 h 914400"/>
              <a:gd name="connsiteX4" fmla="*/ 0 w 12590212"/>
              <a:gd name="connsiteY4" fmla="*/ 897878 h 914400"/>
              <a:gd name="connsiteX5" fmla="*/ 11430023 w 12590212"/>
              <a:gd name="connsiteY5" fmla="*/ 897878 h 914400"/>
              <a:gd name="connsiteX6" fmla="*/ 11430023 w 12590212"/>
              <a:gd name="connsiteY6" fmla="*/ 0 h 9144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90212" h="914400">
                <a:moveTo>
                  <a:pt x="11430023" y="0"/>
                </a:moveTo>
                <a:lnTo>
                  <a:pt x="12590212" y="0"/>
                </a:lnTo>
                <a:lnTo>
                  <a:pt x="12590212" y="914400"/>
                </a:lnTo>
                <a:lnTo>
                  <a:pt x="0" y="914400"/>
                </a:lnTo>
                <a:lnTo>
                  <a:pt x="0" y="897878"/>
                </a:lnTo>
                <a:lnTo>
                  <a:pt x="11430023" y="897878"/>
                </a:lnTo>
                <a:lnTo>
                  <a:pt x="11430023" y="0"/>
                </a:lnTo>
                <a:close/>
              </a:path>
            </a:pathLst>
          </a:custGeom>
        </p:spPr>
      </p:pic>
      <p:pic>
        <p:nvPicPr>
          <p:cNvPr id="57" name="图片 5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1698" y="5453209"/>
            <a:ext cx="32732" cy="291474"/>
          </a:xfrm>
          <a:custGeom>
            <a:gdLst>
              <a:gd name="connsiteX0" fmla="*/ 0 w 43643"/>
              <a:gd name="connsiteY0" fmla="*/ 0 h 388632"/>
              <a:gd name="connsiteX1" fmla="*/ 43643 w 43643"/>
              <a:gd name="connsiteY1" fmla="*/ 0 h 388632"/>
              <a:gd name="connsiteX2" fmla="*/ 43643 w 43643"/>
              <a:gd name="connsiteY2" fmla="*/ 388632 h 388632"/>
              <a:gd name="connsiteX3" fmla="*/ 0 w 43643"/>
              <a:gd name="connsiteY3" fmla="*/ 388632 h 388632"/>
              <a:gd name="connsiteX4" fmla="*/ 0 w 43643"/>
              <a:gd name="connsiteY4" fmla="*/ 0 h 3886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43" h="388632">
                <a:moveTo>
                  <a:pt x="0" y="0"/>
                </a:moveTo>
                <a:lnTo>
                  <a:pt x="43643" y="0"/>
                </a:lnTo>
                <a:lnTo>
                  <a:pt x="43643" y="388632"/>
                </a:lnTo>
                <a:lnTo>
                  <a:pt x="0" y="38863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4" name="图片 5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676602" y="4767409"/>
            <a:ext cx="384903" cy="685800"/>
          </a:xfrm>
          <a:custGeom>
            <a:gdLst>
              <a:gd name="connsiteX0" fmla="*/ 0 w 513204"/>
              <a:gd name="connsiteY0" fmla="*/ 0 h 914400"/>
              <a:gd name="connsiteX1" fmla="*/ 513204 w 513204"/>
              <a:gd name="connsiteY1" fmla="*/ 0 h 914400"/>
              <a:gd name="connsiteX2" fmla="*/ 513204 w 513204"/>
              <a:gd name="connsiteY2" fmla="*/ 914400 h 914400"/>
              <a:gd name="connsiteX3" fmla="*/ 0 w 513204"/>
              <a:gd name="connsiteY3" fmla="*/ 914400 h 914400"/>
              <a:gd name="connsiteX4" fmla="*/ 0 w 513204"/>
              <a:gd name="connsiteY4" fmla="*/ 0 h 9144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04" h="914400">
                <a:moveTo>
                  <a:pt x="0" y="0"/>
                </a:moveTo>
                <a:lnTo>
                  <a:pt x="513204" y="0"/>
                </a:lnTo>
                <a:lnTo>
                  <a:pt x="513204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12" name="组合 11"/>
          <p:cNvGrpSpPr/>
          <p:nvPr userDrawn="1"/>
        </p:nvGrpSpPr>
        <p:grpSpPr>
          <a:xfrm>
            <a:off x="240205" y="4329407"/>
            <a:ext cx="244248" cy="726354"/>
            <a:chOff x="162845" y="5707378"/>
            <a:chExt cx="325664" cy="968472"/>
          </a:xfrm>
        </p:grpSpPr>
        <p:grpSp>
          <p:nvGrpSpPr>
            <p:cNvPr id="5" name="组合 4"/>
            <p:cNvGrpSpPr/>
            <p:nvPr userDrawn="1"/>
          </p:nvGrpSpPr>
          <p:grpSpPr>
            <a:xfrm>
              <a:off x="162845" y="5707378"/>
              <a:ext cx="325664" cy="968472"/>
              <a:chOff x="780804" y="4633491"/>
              <a:chExt cx="325664" cy="968472"/>
            </a:xfrm>
          </p:grpSpPr>
          <p:sp>
            <p:nvSpPr>
              <p:cNvPr id="89" name="矩形 88"/>
              <p:cNvSpPr/>
              <p:nvPr userDrawn="1"/>
            </p:nvSpPr>
            <p:spPr>
              <a:xfrm>
                <a:off x="832154" y="4902984"/>
                <a:ext cx="222964" cy="698979"/>
              </a:xfrm>
              <a:custGeom>
                <a:gdLst>
                  <a:gd name="connsiteX0" fmla="*/ 0 w 157649"/>
                  <a:gd name="connsiteY0" fmla="*/ 0 h 398534"/>
                  <a:gd name="connsiteX1" fmla="*/ 157649 w 157649"/>
                  <a:gd name="connsiteY1" fmla="*/ 0 h 398534"/>
                  <a:gd name="connsiteX2" fmla="*/ 157649 w 157649"/>
                  <a:gd name="connsiteY2" fmla="*/ 398534 h 398534"/>
                  <a:gd name="connsiteX3" fmla="*/ 0 w 157649"/>
                  <a:gd name="connsiteY3" fmla="*/ 398534 h 398534"/>
                  <a:gd name="connsiteX4" fmla="*/ 0 w 157649"/>
                  <a:gd name="connsiteY4" fmla="*/ 0 h 398534"/>
                  <a:gd name="connsiteX0-1" fmla="*/ 0 w 222964"/>
                  <a:gd name="connsiteY0-2" fmla="*/ 209005 h 607539"/>
                  <a:gd name="connsiteX1-3" fmla="*/ 222964 w 222964"/>
                  <a:gd name="connsiteY1-4" fmla="*/ 0 h 607539"/>
                  <a:gd name="connsiteX2-5" fmla="*/ 157649 w 222964"/>
                  <a:gd name="connsiteY2-6" fmla="*/ 607539 h 607539"/>
                  <a:gd name="connsiteX3-7" fmla="*/ 0 w 222964"/>
                  <a:gd name="connsiteY3-8" fmla="*/ 607539 h 607539"/>
                  <a:gd name="connsiteX4-9" fmla="*/ 0 w 222964"/>
                  <a:gd name="connsiteY4-10" fmla="*/ 209005 h 607539"/>
                  <a:gd name="connsiteX0-11" fmla="*/ 26125 w 222964"/>
                  <a:gd name="connsiteY0-12" fmla="*/ 0 h 698979"/>
                  <a:gd name="connsiteX1-13" fmla="*/ 222964 w 222964"/>
                  <a:gd name="connsiteY1-14" fmla="*/ 91440 h 698979"/>
                  <a:gd name="connsiteX2-15" fmla="*/ 157649 w 222964"/>
                  <a:gd name="connsiteY2-16" fmla="*/ 698979 h 698979"/>
                  <a:gd name="connsiteX3-17" fmla="*/ 0 w 222964"/>
                  <a:gd name="connsiteY3-18" fmla="*/ 698979 h 698979"/>
                  <a:gd name="connsiteX4-19" fmla="*/ 26125 w 222964"/>
                  <a:gd name="connsiteY4-20" fmla="*/ 0 h 698979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22964" h="698979">
                    <a:moveTo>
                      <a:pt x="26125" y="0"/>
                    </a:moveTo>
                    <a:lnTo>
                      <a:pt x="222964" y="91440"/>
                    </a:lnTo>
                    <a:lnTo>
                      <a:pt x="157649" y="698979"/>
                    </a:lnTo>
                    <a:lnTo>
                      <a:pt x="0" y="698979"/>
                    </a:lnTo>
                    <a:lnTo>
                      <a:pt x="26125" y="0"/>
                    </a:lnTo>
                    <a:close/>
                  </a:path>
                </a:pathLst>
              </a:custGeom>
              <a:solidFill>
                <a:srgbClr val="2CA03B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0" name="等腰三角形 89"/>
              <p:cNvSpPr/>
              <p:nvPr userDrawn="1"/>
            </p:nvSpPr>
            <p:spPr>
              <a:xfrm>
                <a:off x="780804" y="4633491"/>
                <a:ext cx="325664" cy="391158"/>
              </a:xfrm>
              <a:prstGeom prst="triangle">
                <a:avLst/>
              </a:prstGeom>
              <a:solidFill>
                <a:srgbClr val="EE7A24"/>
              </a:solidFill>
              <a:ln>
                <a:solidFill>
                  <a:srgbClr val="EE7A2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1" name="弦形 90"/>
              <p:cNvSpPr/>
              <p:nvPr userDrawn="1"/>
            </p:nvSpPr>
            <p:spPr>
              <a:xfrm rot="5400000">
                <a:off x="823546" y="5129388"/>
                <a:ext cx="240178" cy="108043"/>
              </a:xfrm>
              <a:prstGeom prst="chord">
                <a:avLst>
                  <a:gd name="adj1" fmla="val 8945213"/>
                  <a:gd name="adj2" fmla="val 13213291"/>
                </a:avLst>
              </a:prstGeom>
              <a:solidFill>
                <a:srgbClr val="69482C"/>
              </a:solidFill>
              <a:ln>
                <a:solidFill>
                  <a:srgbClr val="6948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 userDrawn="1"/>
            </p:nvSpPr>
            <p:spPr>
              <a:xfrm>
                <a:off x="852060" y="5180748"/>
                <a:ext cx="165099" cy="45719"/>
              </a:xfrm>
              <a:custGeom>
                <a:gdLst>
                  <a:gd name="connsiteX0" fmla="*/ 0 w 156633"/>
                  <a:gd name="connsiteY0" fmla="*/ 0 h 46567"/>
                  <a:gd name="connsiteX1" fmla="*/ 156633 w 156633"/>
                  <a:gd name="connsiteY1" fmla="*/ 0 h 46567"/>
                  <a:gd name="connsiteX2" fmla="*/ 156633 w 156633"/>
                  <a:gd name="connsiteY2" fmla="*/ 46567 h 46567"/>
                  <a:gd name="connsiteX3" fmla="*/ 0 w 156633"/>
                  <a:gd name="connsiteY3" fmla="*/ 46567 h 46567"/>
                  <a:gd name="connsiteX4" fmla="*/ 0 w 156633"/>
                  <a:gd name="connsiteY4" fmla="*/ 0 h 46567"/>
                  <a:gd name="connsiteX0-1" fmla="*/ 8466 w 165099"/>
                  <a:gd name="connsiteY0-2" fmla="*/ 0 h 46567"/>
                  <a:gd name="connsiteX1-3" fmla="*/ 165099 w 165099"/>
                  <a:gd name="connsiteY1-4" fmla="*/ 0 h 46567"/>
                  <a:gd name="connsiteX2-5" fmla="*/ 165099 w 165099"/>
                  <a:gd name="connsiteY2-6" fmla="*/ 46567 h 46567"/>
                  <a:gd name="connsiteX3-7" fmla="*/ 0 w 165099"/>
                  <a:gd name="connsiteY3-8" fmla="*/ 25400 h 46567"/>
                  <a:gd name="connsiteX4-9" fmla="*/ 8466 w 165099"/>
                  <a:gd name="connsiteY4-10" fmla="*/ 0 h 46567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5099" h="46567">
                    <a:moveTo>
                      <a:pt x="8466" y="0"/>
                    </a:moveTo>
                    <a:lnTo>
                      <a:pt x="165099" y="0"/>
                    </a:lnTo>
                    <a:lnTo>
                      <a:pt x="165099" y="46567"/>
                    </a:lnTo>
                    <a:lnTo>
                      <a:pt x="0" y="25400"/>
                    </a:lnTo>
                    <a:lnTo>
                      <a:pt x="8466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弦形 19"/>
              <p:cNvSpPr/>
              <p:nvPr userDrawn="1"/>
            </p:nvSpPr>
            <p:spPr>
              <a:xfrm rot="5400000">
                <a:off x="813462" y="5318541"/>
                <a:ext cx="240178" cy="108043"/>
              </a:xfrm>
              <a:prstGeom prst="chord">
                <a:avLst>
                  <a:gd name="adj1" fmla="val 8945213"/>
                  <a:gd name="adj2" fmla="val 13213291"/>
                </a:avLst>
              </a:prstGeom>
              <a:solidFill>
                <a:srgbClr val="69482C"/>
              </a:solidFill>
              <a:ln>
                <a:solidFill>
                  <a:srgbClr val="6948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cxnSp>
          <p:nvCxnSpPr>
            <p:cNvPr id="7" name="直接连接符 6"/>
            <p:cNvCxnSpPr>
              <a:stCxn id="90" idx="1"/>
              <a:endCxn id="90" idx="5"/>
            </p:cNvCxnSpPr>
            <p:nvPr userDrawn="1"/>
          </p:nvCxnSpPr>
          <p:spPr>
            <a:xfrm>
              <a:off x="244261" y="5902957"/>
              <a:ext cx="162832" cy="0"/>
            </a:xfrm>
            <a:prstGeom prst="line">
              <a:avLst/>
            </a:prstGeom>
            <a:ln w="38100">
              <a:solidFill>
                <a:srgbClr val="D9A2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 userDrawn="1"/>
          </p:nvCxnSpPr>
          <p:spPr>
            <a:xfrm flipV="1">
              <a:off x="206782" y="5988807"/>
              <a:ext cx="216000" cy="12956"/>
            </a:xfrm>
            <a:prstGeom prst="line">
              <a:avLst/>
            </a:prstGeom>
            <a:ln w="38100">
              <a:solidFill>
                <a:srgbClr val="D9A2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6" name="图片 8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2909" y="4455620"/>
            <a:ext cx="1871092" cy="697083"/>
          </a:xfrm>
          <a:custGeom>
            <a:gdLst>
              <a:gd name="connsiteX0" fmla="*/ 0 w 2229950"/>
              <a:gd name="connsiteY0" fmla="*/ 0 h 1102244"/>
              <a:gd name="connsiteX1" fmla="*/ 2229950 w 2229950"/>
              <a:gd name="connsiteY1" fmla="*/ 0 h 1102244"/>
              <a:gd name="connsiteX2" fmla="*/ 2229950 w 2229950"/>
              <a:gd name="connsiteY2" fmla="*/ 1102244 h 1102244"/>
              <a:gd name="connsiteX3" fmla="*/ 0 w 2229950"/>
              <a:gd name="connsiteY3" fmla="*/ 1102244 h 1102244"/>
              <a:gd name="connsiteX4" fmla="*/ 0 w 2229950"/>
              <a:gd name="connsiteY4" fmla="*/ 0 h 110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9950" h="1102244">
                <a:moveTo>
                  <a:pt x="0" y="0"/>
                </a:moveTo>
                <a:lnTo>
                  <a:pt x="2229950" y="0"/>
                </a:lnTo>
                <a:lnTo>
                  <a:pt x="2229950" y="1102244"/>
                </a:lnTo>
                <a:lnTo>
                  <a:pt x="0" y="110224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0" name="图片 5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8550" y="4703235"/>
            <a:ext cx="9273617" cy="445806"/>
          </a:xfrm>
          <a:custGeom>
            <a:gdLst>
              <a:gd name="connsiteX0" fmla="*/ 0 w 11473666"/>
              <a:gd name="connsiteY0" fmla="*/ 0 h 845729"/>
              <a:gd name="connsiteX1" fmla="*/ 11473666 w 11473666"/>
              <a:gd name="connsiteY1" fmla="*/ 0 h 845729"/>
              <a:gd name="connsiteX2" fmla="*/ 11473666 w 11473666"/>
              <a:gd name="connsiteY2" fmla="*/ 845729 h 845729"/>
              <a:gd name="connsiteX3" fmla="*/ 401196 w 11473666"/>
              <a:gd name="connsiteY3" fmla="*/ 845729 h 845729"/>
              <a:gd name="connsiteX4" fmla="*/ 401196 w 11473666"/>
              <a:gd name="connsiteY4" fmla="*/ 440575 h 845729"/>
              <a:gd name="connsiteX5" fmla="*/ 0 w 11473666"/>
              <a:gd name="connsiteY5" fmla="*/ 440575 h 845729"/>
              <a:gd name="connsiteX6" fmla="*/ 0 w 11473666"/>
              <a:gd name="connsiteY6" fmla="*/ 0 h 845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73666" h="845728">
                <a:moveTo>
                  <a:pt x="0" y="0"/>
                </a:moveTo>
                <a:lnTo>
                  <a:pt x="11473666" y="0"/>
                </a:lnTo>
                <a:lnTo>
                  <a:pt x="11473666" y="845729"/>
                </a:lnTo>
                <a:lnTo>
                  <a:pt x="401196" y="845729"/>
                </a:lnTo>
                <a:lnTo>
                  <a:pt x="401196" y="440575"/>
                </a:lnTo>
                <a:lnTo>
                  <a:pt x="0" y="44057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2" name="图片 8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7536" y="4703402"/>
            <a:ext cx="1818740" cy="445806"/>
          </a:xfrm>
          <a:custGeom>
            <a:gdLst>
              <a:gd name="connsiteX0" fmla="*/ 0 w 2468880"/>
              <a:gd name="connsiteY0" fmla="*/ 0 h 514039"/>
              <a:gd name="connsiteX1" fmla="*/ 2468880 w 2468880"/>
              <a:gd name="connsiteY1" fmla="*/ 0 h 514039"/>
              <a:gd name="connsiteX2" fmla="*/ 2468880 w 2468880"/>
              <a:gd name="connsiteY2" fmla="*/ 514039 h 514039"/>
              <a:gd name="connsiteX3" fmla="*/ 0 w 2468880"/>
              <a:gd name="connsiteY3" fmla="*/ 514039 h 514039"/>
              <a:gd name="connsiteX4" fmla="*/ 0 w 2468880"/>
              <a:gd name="connsiteY4" fmla="*/ 0 h 5140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8880" h="514039">
                <a:moveTo>
                  <a:pt x="0" y="0"/>
                </a:moveTo>
                <a:lnTo>
                  <a:pt x="2468880" y="0"/>
                </a:lnTo>
                <a:lnTo>
                  <a:pt x="2468880" y="514039"/>
                </a:lnTo>
                <a:lnTo>
                  <a:pt x="0" y="51403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835" y="289567"/>
            <a:ext cx="571373" cy="390281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小黄鸟有log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783" y="4497892"/>
            <a:ext cx="314201" cy="40737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007" t="-46031"/>
          <a:stretch>
            <a:fillRect/>
          </a:stretch>
        </p:blipFill>
        <p:spPr>
          <a:xfrm>
            <a:off x="-192853" y="1060253"/>
            <a:ext cx="437111" cy="1985776"/>
          </a:xfrm>
          <a:custGeom>
            <a:gdLst>
              <a:gd name="connsiteX0" fmla="*/ 0 w 582814"/>
              <a:gd name="connsiteY0" fmla="*/ 0 h 2647701"/>
              <a:gd name="connsiteX1" fmla="*/ 582814 w 582814"/>
              <a:gd name="connsiteY1" fmla="*/ 0 h 2647701"/>
              <a:gd name="connsiteX2" fmla="*/ 582814 w 582814"/>
              <a:gd name="connsiteY2" fmla="*/ 834598 h 2647701"/>
              <a:gd name="connsiteX3" fmla="*/ 48113 w 582814"/>
              <a:gd name="connsiteY3" fmla="*/ 834598 h 2647701"/>
              <a:gd name="connsiteX4" fmla="*/ 48113 w 582814"/>
              <a:gd name="connsiteY4" fmla="*/ 2647701 h 2647701"/>
              <a:gd name="connsiteX5" fmla="*/ 0 w 582814"/>
              <a:gd name="connsiteY5" fmla="*/ 2647701 h 2647701"/>
              <a:gd name="connsiteX6" fmla="*/ 0 w 582814"/>
              <a:gd name="connsiteY6" fmla="*/ 0 h 2647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2814" h="2647701">
                <a:moveTo>
                  <a:pt x="0" y="0"/>
                </a:moveTo>
                <a:lnTo>
                  <a:pt x="582814" y="0"/>
                </a:lnTo>
                <a:lnTo>
                  <a:pt x="582814" y="834598"/>
                </a:lnTo>
                <a:lnTo>
                  <a:pt x="48113" y="834598"/>
                </a:lnTo>
                <a:lnTo>
                  <a:pt x="48113" y="2647701"/>
                </a:lnTo>
                <a:lnTo>
                  <a:pt x="0" y="264770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8" name="图片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151" b="-1841"/>
          <a:stretch>
            <a:fillRect/>
          </a:stretch>
        </p:blipFill>
        <p:spPr>
          <a:xfrm>
            <a:off x="-258967" y="5071274"/>
            <a:ext cx="9442659" cy="685800"/>
          </a:xfrm>
          <a:custGeom>
            <a:gdLst>
              <a:gd name="connsiteX0" fmla="*/ 11430023 w 12590212"/>
              <a:gd name="connsiteY0" fmla="*/ 0 h 914400"/>
              <a:gd name="connsiteX1" fmla="*/ 12590212 w 12590212"/>
              <a:gd name="connsiteY1" fmla="*/ 0 h 914400"/>
              <a:gd name="connsiteX2" fmla="*/ 12590212 w 12590212"/>
              <a:gd name="connsiteY2" fmla="*/ 914400 h 914400"/>
              <a:gd name="connsiteX3" fmla="*/ 0 w 12590212"/>
              <a:gd name="connsiteY3" fmla="*/ 914400 h 914400"/>
              <a:gd name="connsiteX4" fmla="*/ 0 w 12590212"/>
              <a:gd name="connsiteY4" fmla="*/ 897878 h 914400"/>
              <a:gd name="connsiteX5" fmla="*/ 11430023 w 12590212"/>
              <a:gd name="connsiteY5" fmla="*/ 897878 h 914400"/>
              <a:gd name="connsiteX6" fmla="*/ 11430023 w 12590212"/>
              <a:gd name="connsiteY6" fmla="*/ 0 h 9144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90212" h="914400">
                <a:moveTo>
                  <a:pt x="11430023" y="0"/>
                </a:moveTo>
                <a:lnTo>
                  <a:pt x="12590212" y="0"/>
                </a:lnTo>
                <a:lnTo>
                  <a:pt x="12590212" y="914400"/>
                </a:lnTo>
                <a:lnTo>
                  <a:pt x="0" y="914400"/>
                </a:lnTo>
                <a:lnTo>
                  <a:pt x="0" y="897878"/>
                </a:lnTo>
                <a:lnTo>
                  <a:pt x="11430023" y="897878"/>
                </a:lnTo>
                <a:lnTo>
                  <a:pt x="11430023" y="0"/>
                </a:lnTo>
                <a:close/>
              </a:path>
            </a:pathLst>
          </a:custGeom>
        </p:spPr>
      </p:pic>
      <p:pic>
        <p:nvPicPr>
          <p:cNvPr id="57" name="图片 5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1698" y="5453209"/>
            <a:ext cx="32732" cy="291474"/>
          </a:xfrm>
          <a:custGeom>
            <a:gdLst>
              <a:gd name="connsiteX0" fmla="*/ 0 w 43643"/>
              <a:gd name="connsiteY0" fmla="*/ 0 h 388632"/>
              <a:gd name="connsiteX1" fmla="*/ 43643 w 43643"/>
              <a:gd name="connsiteY1" fmla="*/ 0 h 388632"/>
              <a:gd name="connsiteX2" fmla="*/ 43643 w 43643"/>
              <a:gd name="connsiteY2" fmla="*/ 388632 h 388632"/>
              <a:gd name="connsiteX3" fmla="*/ 0 w 43643"/>
              <a:gd name="connsiteY3" fmla="*/ 388632 h 388632"/>
              <a:gd name="connsiteX4" fmla="*/ 0 w 43643"/>
              <a:gd name="connsiteY4" fmla="*/ 0 h 3886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43" h="388632">
                <a:moveTo>
                  <a:pt x="0" y="0"/>
                </a:moveTo>
                <a:lnTo>
                  <a:pt x="43643" y="0"/>
                </a:lnTo>
                <a:lnTo>
                  <a:pt x="43643" y="388632"/>
                </a:lnTo>
                <a:lnTo>
                  <a:pt x="0" y="38863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4" name="图片 5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676602" y="4767409"/>
            <a:ext cx="384903" cy="685800"/>
          </a:xfrm>
          <a:custGeom>
            <a:gdLst>
              <a:gd name="connsiteX0" fmla="*/ 0 w 513204"/>
              <a:gd name="connsiteY0" fmla="*/ 0 h 914400"/>
              <a:gd name="connsiteX1" fmla="*/ 513204 w 513204"/>
              <a:gd name="connsiteY1" fmla="*/ 0 h 914400"/>
              <a:gd name="connsiteX2" fmla="*/ 513204 w 513204"/>
              <a:gd name="connsiteY2" fmla="*/ 914400 h 914400"/>
              <a:gd name="connsiteX3" fmla="*/ 0 w 513204"/>
              <a:gd name="connsiteY3" fmla="*/ 914400 h 914400"/>
              <a:gd name="connsiteX4" fmla="*/ 0 w 513204"/>
              <a:gd name="connsiteY4" fmla="*/ 0 h 9144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04" h="914400">
                <a:moveTo>
                  <a:pt x="0" y="0"/>
                </a:moveTo>
                <a:lnTo>
                  <a:pt x="513204" y="0"/>
                </a:lnTo>
                <a:lnTo>
                  <a:pt x="513204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12" name="组合 11"/>
          <p:cNvGrpSpPr/>
          <p:nvPr userDrawn="1"/>
        </p:nvGrpSpPr>
        <p:grpSpPr>
          <a:xfrm>
            <a:off x="240205" y="4329407"/>
            <a:ext cx="244248" cy="726354"/>
            <a:chOff x="162845" y="5707378"/>
            <a:chExt cx="325664" cy="968472"/>
          </a:xfrm>
        </p:grpSpPr>
        <p:grpSp>
          <p:nvGrpSpPr>
            <p:cNvPr id="5" name="组合 4"/>
            <p:cNvGrpSpPr/>
            <p:nvPr userDrawn="1"/>
          </p:nvGrpSpPr>
          <p:grpSpPr>
            <a:xfrm>
              <a:off x="162845" y="5707378"/>
              <a:ext cx="325664" cy="968472"/>
              <a:chOff x="780804" y="4633491"/>
              <a:chExt cx="325664" cy="968472"/>
            </a:xfrm>
          </p:grpSpPr>
          <p:sp>
            <p:nvSpPr>
              <p:cNvPr id="89" name="矩形 88"/>
              <p:cNvSpPr/>
              <p:nvPr userDrawn="1"/>
            </p:nvSpPr>
            <p:spPr>
              <a:xfrm>
                <a:off x="832154" y="4902984"/>
                <a:ext cx="222964" cy="698979"/>
              </a:xfrm>
              <a:custGeom>
                <a:gdLst>
                  <a:gd name="connsiteX0" fmla="*/ 0 w 157649"/>
                  <a:gd name="connsiteY0" fmla="*/ 0 h 398534"/>
                  <a:gd name="connsiteX1" fmla="*/ 157649 w 157649"/>
                  <a:gd name="connsiteY1" fmla="*/ 0 h 398534"/>
                  <a:gd name="connsiteX2" fmla="*/ 157649 w 157649"/>
                  <a:gd name="connsiteY2" fmla="*/ 398534 h 398534"/>
                  <a:gd name="connsiteX3" fmla="*/ 0 w 157649"/>
                  <a:gd name="connsiteY3" fmla="*/ 398534 h 398534"/>
                  <a:gd name="connsiteX4" fmla="*/ 0 w 157649"/>
                  <a:gd name="connsiteY4" fmla="*/ 0 h 398534"/>
                  <a:gd name="connsiteX0-1" fmla="*/ 0 w 222964"/>
                  <a:gd name="connsiteY0-2" fmla="*/ 209005 h 607539"/>
                  <a:gd name="connsiteX1-3" fmla="*/ 222964 w 222964"/>
                  <a:gd name="connsiteY1-4" fmla="*/ 0 h 607539"/>
                  <a:gd name="connsiteX2-5" fmla="*/ 157649 w 222964"/>
                  <a:gd name="connsiteY2-6" fmla="*/ 607539 h 607539"/>
                  <a:gd name="connsiteX3-7" fmla="*/ 0 w 222964"/>
                  <a:gd name="connsiteY3-8" fmla="*/ 607539 h 607539"/>
                  <a:gd name="connsiteX4-9" fmla="*/ 0 w 222964"/>
                  <a:gd name="connsiteY4-10" fmla="*/ 209005 h 607539"/>
                  <a:gd name="connsiteX0-11" fmla="*/ 26125 w 222964"/>
                  <a:gd name="connsiteY0-12" fmla="*/ 0 h 698979"/>
                  <a:gd name="connsiteX1-13" fmla="*/ 222964 w 222964"/>
                  <a:gd name="connsiteY1-14" fmla="*/ 91440 h 698979"/>
                  <a:gd name="connsiteX2-15" fmla="*/ 157649 w 222964"/>
                  <a:gd name="connsiteY2-16" fmla="*/ 698979 h 698979"/>
                  <a:gd name="connsiteX3-17" fmla="*/ 0 w 222964"/>
                  <a:gd name="connsiteY3-18" fmla="*/ 698979 h 698979"/>
                  <a:gd name="connsiteX4-19" fmla="*/ 26125 w 222964"/>
                  <a:gd name="connsiteY4-20" fmla="*/ 0 h 698979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22964" h="698979">
                    <a:moveTo>
                      <a:pt x="26125" y="0"/>
                    </a:moveTo>
                    <a:lnTo>
                      <a:pt x="222964" y="91440"/>
                    </a:lnTo>
                    <a:lnTo>
                      <a:pt x="157649" y="698979"/>
                    </a:lnTo>
                    <a:lnTo>
                      <a:pt x="0" y="698979"/>
                    </a:lnTo>
                    <a:lnTo>
                      <a:pt x="26125" y="0"/>
                    </a:lnTo>
                    <a:close/>
                  </a:path>
                </a:pathLst>
              </a:custGeom>
              <a:solidFill>
                <a:srgbClr val="2CA03B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0" name="等腰三角形 89"/>
              <p:cNvSpPr/>
              <p:nvPr userDrawn="1"/>
            </p:nvSpPr>
            <p:spPr>
              <a:xfrm>
                <a:off x="780804" y="4633491"/>
                <a:ext cx="325664" cy="391158"/>
              </a:xfrm>
              <a:prstGeom prst="triangle">
                <a:avLst/>
              </a:prstGeom>
              <a:solidFill>
                <a:srgbClr val="EE7A24"/>
              </a:solidFill>
              <a:ln>
                <a:solidFill>
                  <a:srgbClr val="EE7A2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1" name="弦形 90"/>
              <p:cNvSpPr/>
              <p:nvPr userDrawn="1"/>
            </p:nvSpPr>
            <p:spPr>
              <a:xfrm rot="5400000">
                <a:off x="823546" y="5129388"/>
                <a:ext cx="240178" cy="108043"/>
              </a:xfrm>
              <a:prstGeom prst="chord">
                <a:avLst>
                  <a:gd name="adj1" fmla="val 8945213"/>
                  <a:gd name="adj2" fmla="val 13213291"/>
                </a:avLst>
              </a:prstGeom>
              <a:solidFill>
                <a:srgbClr val="69482C"/>
              </a:solidFill>
              <a:ln>
                <a:solidFill>
                  <a:srgbClr val="6948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 userDrawn="1"/>
            </p:nvSpPr>
            <p:spPr>
              <a:xfrm>
                <a:off x="852060" y="5180748"/>
                <a:ext cx="165099" cy="45719"/>
              </a:xfrm>
              <a:custGeom>
                <a:gdLst>
                  <a:gd name="connsiteX0" fmla="*/ 0 w 156633"/>
                  <a:gd name="connsiteY0" fmla="*/ 0 h 46567"/>
                  <a:gd name="connsiteX1" fmla="*/ 156633 w 156633"/>
                  <a:gd name="connsiteY1" fmla="*/ 0 h 46567"/>
                  <a:gd name="connsiteX2" fmla="*/ 156633 w 156633"/>
                  <a:gd name="connsiteY2" fmla="*/ 46567 h 46567"/>
                  <a:gd name="connsiteX3" fmla="*/ 0 w 156633"/>
                  <a:gd name="connsiteY3" fmla="*/ 46567 h 46567"/>
                  <a:gd name="connsiteX4" fmla="*/ 0 w 156633"/>
                  <a:gd name="connsiteY4" fmla="*/ 0 h 46567"/>
                  <a:gd name="connsiteX0-1" fmla="*/ 8466 w 165099"/>
                  <a:gd name="connsiteY0-2" fmla="*/ 0 h 46567"/>
                  <a:gd name="connsiteX1-3" fmla="*/ 165099 w 165099"/>
                  <a:gd name="connsiteY1-4" fmla="*/ 0 h 46567"/>
                  <a:gd name="connsiteX2-5" fmla="*/ 165099 w 165099"/>
                  <a:gd name="connsiteY2-6" fmla="*/ 46567 h 46567"/>
                  <a:gd name="connsiteX3-7" fmla="*/ 0 w 165099"/>
                  <a:gd name="connsiteY3-8" fmla="*/ 25400 h 46567"/>
                  <a:gd name="connsiteX4-9" fmla="*/ 8466 w 165099"/>
                  <a:gd name="connsiteY4-10" fmla="*/ 0 h 46567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5099" h="46567">
                    <a:moveTo>
                      <a:pt x="8466" y="0"/>
                    </a:moveTo>
                    <a:lnTo>
                      <a:pt x="165099" y="0"/>
                    </a:lnTo>
                    <a:lnTo>
                      <a:pt x="165099" y="46567"/>
                    </a:lnTo>
                    <a:lnTo>
                      <a:pt x="0" y="25400"/>
                    </a:lnTo>
                    <a:lnTo>
                      <a:pt x="8466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弦形 19"/>
              <p:cNvSpPr/>
              <p:nvPr userDrawn="1"/>
            </p:nvSpPr>
            <p:spPr>
              <a:xfrm rot="5400000">
                <a:off x="813462" y="5318541"/>
                <a:ext cx="240178" cy="108043"/>
              </a:xfrm>
              <a:prstGeom prst="chord">
                <a:avLst>
                  <a:gd name="adj1" fmla="val 8945213"/>
                  <a:gd name="adj2" fmla="val 13213291"/>
                </a:avLst>
              </a:prstGeom>
              <a:solidFill>
                <a:srgbClr val="69482C"/>
              </a:solidFill>
              <a:ln>
                <a:solidFill>
                  <a:srgbClr val="6948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cxnSp>
          <p:nvCxnSpPr>
            <p:cNvPr id="7" name="直接连接符 6"/>
            <p:cNvCxnSpPr>
              <a:stCxn id="90" idx="1"/>
              <a:endCxn id="90" idx="5"/>
            </p:cNvCxnSpPr>
            <p:nvPr userDrawn="1"/>
          </p:nvCxnSpPr>
          <p:spPr>
            <a:xfrm>
              <a:off x="244261" y="5902957"/>
              <a:ext cx="162832" cy="0"/>
            </a:xfrm>
            <a:prstGeom prst="line">
              <a:avLst/>
            </a:prstGeom>
            <a:ln w="38100">
              <a:solidFill>
                <a:srgbClr val="D9A2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 userDrawn="1"/>
          </p:nvCxnSpPr>
          <p:spPr>
            <a:xfrm flipV="1">
              <a:off x="206782" y="5988807"/>
              <a:ext cx="216000" cy="12956"/>
            </a:xfrm>
            <a:prstGeom prst="line">
              <a:avLst/>
            </a:prstGeom>
            <a:ln w="38100">
              <a:solidFill>
                <a:srgbClr val="D9A2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6" name="图片 8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2909" y="4455620"/>
            <a:ext cx="1871092" cy="697083"/>
          </a:xfrm>
          <a:custGeom>
            <a:gdLst>
              <a:gd name="connsiteX0" fmla="*/ 0 w 2229950"/>
              <a:gd name="connsiteY0" fmla="*/ 0 h 1102244"/>
              <a:gd name="connsiteX1" fmla="*/ 2229950 w 2229950"/>
              <a:gd name="connsiteY1" fmla="*/ 0 h 1102244"/>
              <a:gd name="connsiteX2" fmla="*/ 2229950 w 2229950"/>
              <a:gd name="connsiteY2" fmla="*/ 1102244 h 1102244"/>
              <a:gd name="connsiteX3" fmla="*/ 0 w 2229950"/>
              <a:gd name="connsiteY3" fmla="*/ 1102244 h 1102244"/>
              <a:gd name="connsiteX4" fmla="*/ 0 w 2229950"/>
              <a:gd name="connsiteY4" fmla="*/ 0 h 110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9950" h="1102244">
                <a:moveTo>
                  <a:pt x="0" y="0"/>
                </a:moveTo>
                <a:lnTo>
                  <a:pt x="2229950" y="0"/>
                </a:lnTo>
                <a:lnTo>
                  <a:pt x="2229950" y="1102244"/>
                </a:lnTo>
                <a:lnTo>
                  <a:pt x="0" y="110224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0" name="图片 5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8550" y="4703235"/>
            <a:ext cx="9273617" cy="445806"/>
          </a:xfrm>
          <a:custGeom>
            <a:gdLst>
              <a:gd name="connsiteX0" fmla="*/ 0 w 11473666"/>
              <a:gd name="connsiteY0" fmla="*/ 0 h 845729"/>
              <a:gd name="connsiteX1" fmla="*/ 11473666 w 11473666"/>
              <a:gd name="connsiteY1" fmla="*/ 0 h 845729"/>
              <a:gd name="connsiteX2" fmla="*/ 11473666 w 11473666"/>
              <a:gd name="connsiteY2" fmla="*/ 845729 h 845729"/>
              <a:gd name="connsiteX3" fmla="*/ 401196 w 11473666"/>
              <a:gd name="connsiteY3" fmla="*/ 845729 h 845729"/>
              <a:gd name="connsiteX4" fmla="*/ 401196 w 11473666"/>
              <a:gd name="connsiteY4" fmla="*/ 440575 h 845729"/>
              <a:gd name="connsiteX5" fmla="*/ 0 w 11473666"/>
              <a:gd name="connsiteY5" fmla="*/ 440575 h 845729"/>
              <a:gd name="connsiteX6" fmla="*/ 0 w 11473666"/>
              <a:gd name="connsiteY6" fmla="*/ 0 h 845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73666" h="845728">
                <a:moveTo>
                  <a:pt x="0" y="0"/>
                </a:moveTo>
                <a:lnTo>
                  <a:pt x="11473666" y="0"/>
                </a:lnTo>
                <a:lnTo>
                  <a:pt x="11473666" y="845729"/>
                </a:lnTo>
                <a:lnTo>
                  <a:pt x="401196" y="845729"/>
                </a:lnTo>
                <a:lnTo>
                  <a:pt x="401196" y="440575"/>
                </a:lnTo>
                <a:lnTo>
                  <a:pt x="0" y="44057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2" name="图片 8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7536" y="4703402"/>
            <a:ext cx="1818740" cy="445806"/>
          </a:xfrm>
          <a:custGeom>
            <a:gdLst>
              <a:gd name="connsiteX0" fmla="*/ 0 w 2468880"/>
              <a:gd name="connsiteY0" fmla="*/ 0 h 514039"/>
              <a:gd name="connsiteX1" fmla="*/ 2468880 w 2468880"/>
              <a:gd name="connsiteY1" fmla="*/ 0 h 514039"/>
              <a:gd name="connsiteX2" fmla="*/ 2468880 w 2468880"/>
              <a:gd name="connsiteY2" fmla="*/ 514039 h 514039"/>
              <a:gd name="connsiteX3" fmla="*/ 0 w 2468880"/>
              <a:gd name="connsiteY3" fmla="*/ 514039 h 514039"/>
              <a:gd name="connsiteX4" fmla="*/ 0 w 2468880"/>
              <a:gd name="connsiteY4" fmla="*/ 0 h 5140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8880" h="514039">
                <a:moveTo>
                  <a:pt x="0" y="0"/>
                </a:moveTo>
                <a:lnTo>
                  <a:pt x="2468880" y="0"/>
                </a:lnTo>
                <a:lnTo>
                  <a:pt x="2468880" y="514039"/>
                </a:lnTo>
                <a:lnTo>
                  <a:pt x="0" y="514039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14" name="组合 13"/>
          <p:cNvGrpSpPr/>
          <p:nvPr userDrawn="1"/>
        </p:nvGrpSpPr>
        <p:grpSpPr>
          <a:xfrm rot="1215844">
            <a:off x="303874" y="201059"/>
            <a:ext cx="477842" cy="453057"/>
            <a:chOff x="343893" y="269257"/>
            <a:chExt cx="637122" cy="604076"/>
          </a:xfrm>
        </p:grpSpPr>
        <p:sp>
          <p:nvSpPr>
            <p:cNvPr id="217" name="Freeform 1235"/>
            <p:cNvSpPr/>
            <p:nvPr userDrawn="1"/>
          </p:nvSpPr>
          <p:spPr bwMode="auto">
            <a:xfrm>
              <a:off x="343893" y="303625"/>
              <a:ext cx="536663" cy="569708"/>
            </a:xfrm>
            <a:custGeom>
              <a:gdLst>
                <a:gd name="T0" fmla="*/ 404 w 404"/>
                <a:gd name="T1" fmla="*/ 214 h 429"/>
                <a:gd name="T2" fmla="*/ 376 w 404"/>
                <a:gd name="T3" fmla="*/ 301 h 429"/>
                <a:gd name="T4" fmla="*/ 376 w 404"/>
                <a:gd name="T5" fmla="*/ 302 h 429"/>
                <a:gd name="T6" fmla="*/ 247 w 404"/>
                <a:gd name="T7" fmla="*/ 405 h 429"/>
                <a:gd name="T8" fmla="*/ 35 w 404"/>
                <a:gd name="T9" fmla="*/ 311 h 429"/>
                <a:gd name="T10" fmla="*/ 153 w 404"/>
                <a:gd name="T11" fmla="*/ 276 h 429"/>
                <a:gd name="T12" fmla="*/ 31 w 404"/>
                <a:gd name="T13" fmla="*/ 106 h 429"/>
                <a:gd name="T14" fmla="*/ 56 w 404"/>
                <a:gd name="T15" fmla="*/ 132 h 429"/>
                <a:gd name="T16" fmla="*/ 85 w 404"/>
                <a:gd name="T17" fmla="*/ 0 h 429"/>
                <a:gd name="T18" fmla="*/ 266 w 404"/>
                <a:gd name="T19" fmla="*/ 124 h 429"/>
                <a:gd name="T20" fmla="*/ 266 w 404"/>
                <a:gd name="T21" fmla="*/ 124 h 429"/>
                <a:gd name="T22" fmla="*/ 376 w 404"/>
                <a:gd name="T23" fmla="*/ 145 h 429"/>
                <a:gd name="T24" fmla="*/ 404 w 404"/>
                <a:gd name="T25" fmla="*/ 214 h 4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2" h="429">
                  <a:moveTo>
                    <a:pt x="404" y="214"/>
                  </a:moveTo>
                  <a:cubicBezTo>
                    <a:pt x="404" y="242"/>
                    <a:pt x="395" y="273"/>
                    <a:pt x="376" y="301"/>
                  </a:cubicBezTo>
                  <a:cubicBezTo>
                    <a:pt x="376" y="301"/>
                    <a:pt x="376" y="301"/>
                    <a:pt x="376" y="302"/>
                  </a:cubicBezTo>
                  <a:cubicBezTo>
                    <a:pt x="344" y="361"/>
                    <a:pt x="297" y="393"/>
                    <a:pt x="247" y="405"/>
                  </a:cubicBezTo>
                  <a:cubicBezTo>
                    <a:pt x="154" y="429"/>
                    <a:pt x="53" y="381"/>
                    <a:pt x="35" y="311"/>
                  </a:cubicBezTo>
                  <a:cubicBezTo>
                    <a:pt x="129" y="359"/>
                    <a:pt x="153" y="276"/>
                    <a:pt x="153" y="276"/>
                  </a:cubicBezTo>
                  <a:cubicBezTo>
                    <a:pt x="0" y="267"/>
                    <a:pt x="31" y="106"/>
                    <a:pt x="31" y="106"/>
                  </a:cubicBezTo>
                  <a:cubicBezTo>
                    <a:pt x="41" y="130"/>
                    <a:pt x="56" y="132"/>
                    <a:pt x="56" y="132"/>
                  </a:cubicBezTo>
                  <a:cubicBezTo>
                    <a:pt x="56" y="132"/>
                    <a:pt x="24" y="45"/>
                    <a:pt x="85" y="0"/>
                  </a:cubicBezTo>
                  <a:cubicBezTo>
                    <a:pt x="117" y="132"/>
                    <a:pt x="202" y="124"/>
                    <a:pt x="266" y="124"/>
                  </a:cubicBezTo>
                  <a:cubicBezTo>
                    <a:pt x="266" y="124"/>
                    <a:pt x="266" y="124"/>
                    <a:pt x="266" y="124"/>
                  </a:cubicBezTo>
                  <a:cubicBezTo>
                    <a:pt x="307" y="112"/>
                    <a:pt x="349" y="118"/>
                    <a:pt x="376" y="145"/>
                  </a:cubicBezTo>
                  <a:cubicBezTo>
                    <a:pt x="394" y="163"/>
                    <a:pt x="403" y="188"/>
                    <a:pt x="404" y="214"/>
                  </a:cubicBez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Freeform 1236"/>
            <p:cNvSpPr/>
            <p:nvPr userDrawn="1"/>
          </p:nvSpPr>
          <p:spPr bwMode="auto">
            <a:xfrm>
              <a:off x="415272" y="372360"/>
              <a:ext cx="216780" cy="247182"/>
            </a:xfrm>
            <a:custGeom>
              <a:gdLst>
                <a:gd name="T0" fmla="*/ 77 w 163"/>
                <a:gd name="T1" fmla="*/ 186 h 186"/>
                <a:gd name="T2" fmla="*/ 22 w 163"/>
                <a:gd name="T3" fmla="*/ 164 h 186"/>
                <a:gd name="T4" fmla="*/ 0 w 163"/>
                <a:gd name="T5" fmla="*/ 104 h 186"/>
                <a:gd name="T6" fmla="*/ 39 w 163"/>
                <a:gd name="T7" fmla="*/ 108 h 186"/>
                <a:gd name="T8" fmla="*/ 26 w 163"/>
                <a:gd name="T9" fmla="*/ 71 h 186"/>
                <a:gd name="T10" fmla="*/ 23 w 163"/>
                <a:gd name="T11" fmla="*/ 0 h 186"/>
                <a:gd name="T12" fmla="*/ 163 w 163"/>
                <a:gd name="T13" fmla="*/ 97 h 186"/>
                <a:gd name="T14" fmla="*/ 99 w 163"/>
                <a:gd name="T15" fmla="*/ 184 h 186"/>
                <a:gd name="T16" fmla="*/ 77 w 163"/>
                <a:gd name="T17" fmla="*/ 186 h 1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3" h="186">
                  <a:moveTo>
                    <a:pt x="77" y="186"/>
                  </a:moveTo>
                  <a:cubicBezTo>
                    <a:pt x="53" y="186"/>
                    <a:pt x="33" y="178"/>
                    <a:pt x="22" y="164"/>
                  </a:cubicBezTo>
                  <a:cubicBezTo>
                    <a:pt x="8" y="146"/>
                    <a:pt x="2" y="123"/>
                    <a:pt x="0" y="104"/>
                  </a:cubicBezTo>
                  <a:cubicBezTo>
                    <a:pt x="39" y="108"/>
                    <a:pt x="39" y="108"/>
                    <a:pt x="39" y="108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5" y="70"/>
                    <a:pt x="12" y="33"/>
                    <a:pt x="23" y="0"/>
                  </a:cubicBezTo>
                  <a:cubicBezTo>
                    <a:pt x="61" y="90"/>
                    <a:pt x="118" y="97"/>
                    <a:pt x="163" y="97"/>
                  </a:cubicBezTo>
                  <a:cubicBezTo>
                    <a:pt x="156" y="121"/>
                    <a:pt x="135" y="177"/>
                    <a:pt x="99" y="184"/>
                  </a:cubicBezTo>
                  <a:cubicBezTo>
                    <a:pt x="92" y="185"/>
                    <a:pt x="85" y="186"/>
                    <a:pt x="77" y="186"/>
                  </a:cubicBezTo>
                  <a:close/>
                </a:path>
              </a:pathLst>
            </a:custGeom>
            <a:solidFill>
              <a:srgbClr val="F6892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Freeform 1237"/>
            <p:cNvSpPr/>
            <p:nvPr userDrawn="1"/>
          </p:nvSpPr>
          <p:spPr bwMode="auto">
            <a:xfrm>
              <a:off x="651880" y="553451"/>
              <a:ext cx="228676" cy="288159"/>
            </a:xfrm>
            <a:custGeom>
              <a:gdLst>
                <a:gd name="T0" fmla="*/ 173 w 173"/>
                <a:gd name="T1" fmla="*/ 26 h 217"/>
                <a:gd name="T2" fmla="*/ 145 w 173"/>
                <a:gd name="T3" fmla="*/ 113 h 217"/>
                <a:gd name="T4" fmla="*/ 145 w 173"/>
                <a:gd name="T5" fmla="*/ 114 h 217"/>
                <a:gd name="T6" fmla="*/ 16 w 173"/>
                <a:gd name="T7" fmla="*/ 217 h 217"/>
                <a:gd name="T8" fmla="*/ 31 w 173"/>
                <a:gd name="T9" fmla="*/ 90 h 217"/>
                <a:gd name="T10" fmla="*/ 168 w 173"/>
                <a:gd name="T11" fmla="*/ 23 h 217"/>
                <a:gd name="T12" fmla="*/ 173 w 173"/>
                <a:gd name="T13" fmla="*/ 26 h 21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216">
                  <a:moveTo>
                    <a:pt x="173" y="26"/>
                  </a:moveTo>
                  <a:cubicBezTo>
                    <a:pt x="173" y="54"/>
                    <a:pt x="164" y="85"/>
                    <a:pt x="145" y="113"/>
                  </a:cubicBezTo>
                  <a:cubicBezTo>
                    <a:pt x="145" y="113"/>
                    <a:pt x="145" y="113"/>
                    <a:pt x="145" y="114"/>
                  </a:cubicBezTo>
                  <a:cubicBezTo>
                    <a:pt x="113" y="173"/>
                    <a:pt x="66" y="205"/>
                    <a:pt x="16" y="217"/>
                  </a:cubicBezTo>
                  <a:cubicBezTo>
                    <a:pt x="0" y="185"/>
                    <a:pt x="4" y="135"/>
                    <a:pt x="31" y="90"/>
                  </a:cubicBezTo>
                  <a:cubicBezTo>
                    <a:pt x="66" y="29"/>
                    <a:pt x="128" y="0"/>
                    <a:pt x="168" y="23"/>
                  </a:cubicBezTo>
                  <a:cubicBezTo>
                    <a:pt x="170" y="24"/>
                    <a:pt x="171" y="25"/>
                    <a:pt x="173" y="26"/>
                  </a:cubicBezTo>
                  <a:close/>
                </a:path>
              </a:pathLst>
            </a:custGeom>
            <a:solidFill>
              <a:srgbClr val="F6892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Freeform 1238"/>
            <p:cNvSpPr/>
            <p:nvPr userDrawn="1"/>
          </p:nvSpPr>
          <p:spPr bwMode="auto">
            <a:xfrm>
              <a:off x="903027" y="324774"/>
              <a:ext cx="77988" cy="55517"/>
            </a:xfrm>
            <a:custGeom>
              <a:gdLst>
                <a:gd name="T0" fmla="*/ 0 w 59"/>
                <a:gd name="T1" fmla="*/ 0 h 42"/>
                <a:gd name="T2" fmla="*/ 59 w 59"/>
                <a:gd name="T3" fmla="*/ 4 h 42"/>
                <a:gd name="T4" fmla="*/ 10 w 59"/>
                <a:gd name="T5" fmla="*/ 42 h 42"/>
                <a:gd name="T6" fmla="*/ 0 w 59"/>
                <a:gd name="T7" fmla="*/ 0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42">
                  <a:moveTo>
                    <a:pt x="0" y="0"/>
                  </a:moveTo>
                  <a:lnTo>
                    <a:pt x="59" y="4"/>
                  </a:lnTo>
                  <a:lnTo>
                    <a:pt x="10" y="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892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Oval 1239"/>
            <p:cNvSpPr>
              <a:spLocks noChangeArrowheads="1"/>
            </p:cNvSpPr>
            <p:nvPr userDrawn="1"/>
          </p:nvSpPr>
          <p:spPr bwMode="auto">
            <a:xfrm>
              <a:off x="675673" y="269257"/>
              <a:ext cx="247182" cy="248504"/>
            </a:xfrm>
            <a:prstGeom prst="ellipse">
              <a:avLst/>
            </a:prstGeom>
            <a:solidFill>
              <a:srgbClr val="FFC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Oval 1240"/>
            <p:cNvSpPr>
              <a:spLocks noChangeArrowheads="1"/>
            </p:cNvSpPr>
            <p:nvPr userDrawn="1"/>
          </p:nvSpPr>
          <p:spPr bwMode="auto">
            <a:xfrm>
              <a:off x="844867" y="312878"/>
              <a:ext cx="40976" cy="39655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image" Target="../media/image13.jpeg" /><Relationship Id="rId8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slideLayout" Target="../slideLayouts/slideLayout27.xml" /><Relationship Id="rId11" Type="http://schemas.openxmlformats.org/officeDocument/2006/relationships/slideLayout" Target="../slideLayouts/slideLayout28.xml" /><Relationship Id="rId12" Type="http://schemas.openxmlformats.org/officeDocument/2006/relationships/image" Target="../media/image14.png" /><Relationship Id="rId13" Type="http://schemas.openxmlformats.org/officeDocument/2006/relationships/theme" Target="../theme/theme3.xml" /><Relationship Id="rId2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20.xml" /><Relationship Id="rId4" Type="http://schemas.openxmlformats.org/officeDocument/2006/relationships/slideLayout" Target="../slideLayouts/slideLayout21.xml" /><Relationship Id="rId5" Type="http://schemas.openxmlformats.org/officeDocument/2006/relationships/slideLayout" Target="../slideLayouts/slideLayout22.xml" /><Relationship Id="rId6" Type="http://schemas.openxmlformats.org/officeDocument/2006/relationships/slideLayout" Target="../slideLayouts/slideLayout23.xml" /><Relationship Id="rId7" Type="http://schemas.openxmlformats.org/officeDocument/2006/relationships/slideLayout" Target="../slideLayouts/slideLayout24.xml" /><Relationship Id="rId8" Type="http://schemas.openxmlformats.org/officeDocument/2006/relationships/slideLayout" Target="../slideLayouts/slideLayout25.xml" /><Relationship Id="rId9" Type="http://schemas.openxmlformats.org/officeDocument/2006/relationships/slideLayout" Target="../slideLayouts/slideLayout26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7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blipFill dpi="0" rotWithShape="0"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1" fontAlgn="base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marL="2971800" lvl="6" indent="-228600" algn="l" defTabSz="914400" eaLnBrk="1" fontAlgn="base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marL="3429000" lvl="7" indent="-228600" algn="l" defTabSz="914400" eaLnBrk="1" fontAlgn="base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marL="3886200" lvl="8" indent="-228600" algn="l" defTabSz="914400" eaLnBrk="1" fontAlgn="base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bodyStyle>
    <p:otherStyle>
      <a:lvl1pPr marL="0" lvl="0" indent="0" algn="l" defTabSz="914400" eaLnBrk="1" fontAlgn="base" latinLnBrk="0" hangingPunct="1">
        <a:spcBef>
          <a:spcPct val="0"/>
        </a:spcBef>
        <a:spcAft>
          <a:spcPct val="0"/>
        </a:spcAft>
        <a:buClr>
          <a:srgbClr val="000000"/>
        </a:buClr>
        <a:buFont typeface="Arial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spcBef>
          <a:spcPct val="0"/>
        </a:spcBef>
        <a:spcAft>
          <a:spcPct val="0"/>
        </a:spcAft>
        <a:buClr>
          <a:srgbClr val="000000"/>
        </a:buClr>
        <a:buFont typeface="Arial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spcBef>
          <a:spcPct val="0"/>
        </a:spcBef>
        <a:spcAft>
          <a:spcPct val="0"/>
        </a:spcAft>
        <a:buClr>
          <a:srgbClr val="000000"/>
        </a:buClr>
        <a:buFont typeface="Arial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spcBef>
          <a:spcPct val="0"/>
        </a:spcBef>
        <a:spcAft>
          <a:spcPct val="0"/>
        </a:spcAft>
        <a:buClr>
          <a:srgbClr val="000000"/>
        </a:buClr>
        <a:buFont typeface="Arial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spcBef>
          <a:spcPct val="0"/>
        </a:spcBef>
        <a:spcAft>
          <a:spcPct val="0"/>
        </a:spcAft>
        <a:buClr>
          <a:srgbClr val="000000"/>
        </a:buClr>
        <a:buFont typeface="Arial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spcBef>
          <a:spcPct val="0"/>
        </a:spcBef>
        <a:spcAft>
          <a:spcPct val="0"/>
        </a:spcAft>
        <a:buClr>
          <a:srgbClr val="000000"/>
        </a:buClr>
        <a:buFont typeface="Arial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spcBef>
          <a:spcPct val="0"/>
        </a:spcBef>
        <a:spcAft>
          <a:spcPct val="0"/>
        </a:spcAft>
        <a:buClr>
          <a:srgbClr val="000000"/>
        </a:buClr>
        <a:buFont typeface="Arial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spcBef>
          <a:spcPct val="0"/>
        </a:spcBef>
        <a:spcAft>
          <a:spcPct val="0"/>
        </a:spcAft>
        <a:buClr>
          <a:srgbClr val="000000"/>
        </a:buClr>
        <a:buFont typeface="Arial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spcBef>
          <a:spcPct val="0"/>
        </a:spcBef>
        <a:spcAft>
          <a:spcPct val="0"/>
        </a:spcAft>
        <a:buClr>
          <a:srgbClr val="000000"/>
        </a:buClr>
        <a:buFont typeface="Arial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15.gif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1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16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1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19.png" /><Relationship Id="rId3" Type="http://schemas.openxmlformats.org/officeDocument/2006/relationships/image" Target="../media/image20.png" /><Relationship Id="rId4" Type="http://schemas.openxmlformats.org/officeDocument/2006/relationships/image" Target="../media/image2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19.png" /><Relationship Id="rId3" Type="http://schemas.openxmlformats.org/officeDocument/2006/relationships/image" Target="../media/image22.gif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19.png" /><Relationship Id="rId3" Type="http://schemas.openxmlformats.org/officeDocument/2006/relationships/image" Target="../media/image2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19.png" /><Relationship Id="rId3" Type="http://schemas.openxmlformats.org/officeDocument/2006/relationships/image" Target="../media/image24.png" /><Relationship Id="rId4" Type="http://schemas.openxmlformats.org/officeDocument/2006/relationships/image" Target="../media/image25.png" /><Relationship Id="rId5" Type="http://schemas.microsoft.com/office/2007/relationships/hdphoto" Target="../media/image26.wdp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7153010112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1"/>
          <p:cNvSpPr txBox="1"/>
          <p:nvPr/>
        </p:nvSpPr>
        <p:spPr>
          <a:xfrm>
            <a:off x="3190947" y="1547273"/>
            <a:ext cx="2703305" cy="68480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有多少点子</a:t>
            </a:r>
            <a:endParaRPr lang="en-US" altLang="zh-CN" sz="4000" b="1">
              <a:solidFill>
                <a:schemeClr val="accent6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70"/>
          <p:cNvSpPr txBox="1"/>
          <p:nvPr/>
        </p:nvSpPr>
        <p:spPr>
          <a:xfrm>
            <a:off x="907507" y="322539"/>
            <a:ext cx="2959785" cy="37702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北师大版小学数学二年级</a:t>
            </a:r>
          </a:p>
        </p:txBody>
      </p:sp>
      <p:sp>
        <p:nvSpPr>
          <p:cNvPr id="4" name="矩形 3"/>
          <p:cNvSpPr/>
          <p:nvPr/>
        </p:nvSpPr>
        <p:spPr>
          <a:xfrm>
            <a:off x="0" y="3855264"/>
            <a:ext cx="9144000" cy="42067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000" b="1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66294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文本框 170"/>
          <p:cNvSpPr txBox="1"/>
          <p:nvPr/>
        </p:nvSpPr>
        <p:spPr>
          <a:xfrm>
            <a:off x="893170" y="262603"/>
            <a:ext cx="1369606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激趣导入</a:t>
            </a:r>
          </a:p>
        </p:txBody>
      </p:sp>
      <p:sp>
        <p:nvSpPr>
          <p:cNvPr id="17" name="矩形 16"/>
          <p:cNvSpPr/>
          <p:nvPr/>
        </p:nvSpPr>
        <p:spPr>
          <a:xfrm>
            <a:off x="1577972" y="775042"/>
            <a:ext cx="5637519" cy="5678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20000"/>
              </a:lnSpc>
            </a:pPr>
            <a:r>
              <a:rPr lang="zh-CN" altLang="en-US" sz="2700">
                <a:latin typeface="微软雅黑" panose="020b0503020204020204" charset="-122"/>
                <a:ea typeface="微软雅黑" panose="020b0503020204020204" charset="-122"/>
              </a:rPr>
              <a:t>把下面加法算式改写成乘法算式。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334781" y="1750070"/>
            <a:ext cx="6602990" cy="1962218"/>
            <a:chOff x="1779707" y="2333427"/>
            <a:chExt cx="8803987" cy="2616290"/>
          </a:xfrm>
        </p:grpSpPr>
        <p:sp>
          <p:nvSpPr>
            <p:cNvPr id="4" name="矩形 3"/>
            <p:cNvSpPr/>
            <p:nvPr/>
          </p:nvSpPr>
          <p:spPr>
            <a:xfrm>
              <a:off x="1779707" y="2333427"/>
              <a:ext cx="8803987" cy="71404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20000"/>
                </a:lnSpc>
              </a:pP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6+6+6+6+6+6+6+6+6=</a:t>
              </a: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（     ）</a:t>
              </a: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×</a:t>
              </a: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（     ）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779708" y="3355024"/>
              <a:ext cx="5691136" cy="71404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20000"/>
                </a:lnSpc>
              </a:pP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1+1+1+1=</a:t>
              </a: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（    ）</a:t>
              </a: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×</a:t>
              </a: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（     ）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779708" y="4235676"/>
              <a:ext cx="5691136" cy="71404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20000"/>
                </a:lnSpc>
              </a:pP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12+12+12=</a:t>
              </a: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（    ）</a:t>
              </a: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×</a:t>
              </a: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（     ）</a:t>
              </a:r>
            </a:p>
          </p:txBody>
        </p:sp>
      </p:grp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5409796" y="1786380"/>
            <a:ext cx="386675" cy="438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6733022" y="1786380"/>
            <a:ext cx="386675" cy="438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9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3364555" y="2560148"/>
            <a:ext cx="386675" cy="438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4"/>
          <p:cNvSpPr>
            <a:spLocks noChangeArrowheads="1"/>
          </p:cNvSpPr>
          <p:nvPr/>
        </p:nvSpPr>
        <p:spPr bwMode="auto">
          <a:xfrm>
            <a:off x="4572001" y="2574081"/>
            <a:ext cx="386675" cy="438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4"/>
          <p:cNvSpPr>
            <a:spLocks noChangeArrowheads="1"/>
          </p:cNvSpPr>
          <p:nvPr/>
        </p:nvSpPr>
        <p:spPr bwMode="auto">
          <a:xfrm>
            <a:off x="3364555" y="3243457"/>
            <a:ext cx="599467" cy="438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4"/>
          <p:cNvSpPr>
            <a:spLocks noChangeArrowheads="1"/>
          </p:cNvSpPr>
          <p:nvPr/>
        </p:nvSpPr>
        <p:spPr bwMode="auto">
          <a:xfrm>
            <a:off x="4679005" y="3273847"/>
            <a:ext cx="386675" cy="438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  <p:cond evt="onBegin" delay="0">
                          <p:tn val="23"/>
                        </p:cond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  <p:cond evt="onBegin" delay="0">
                          <p:tn val="28"/>
                        </p:cond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  <p:cond evt="onBegin" delay="0">
                          <p:tn val="33"/>
                        </p:cond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/>
      <p:bldP spid="8" grpId="0"/>
      <p:bldP spid="9" grpId="0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926686" y="216633"/>
            <a:ext cx="1369606" cy="4385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ln w="0"/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知识讲解</a:t>
            </a:r>
          </a:p>
        </p:txBody>
      </p:sp>
      <p:sp>
        <p:nvSpPr>
          <p:cNvPr id="9" name="矩形 8"/>
          <p:cNvSpPr/>
          <p:nvPr/>
        </p:nvSpPr>
        <p:spPr>
          <a:xfrm>
            <a:off x="1611488" y="692443"/>
            <a:ext cx="6620469" cy="5124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2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在点子图上照样子做一做，说一说。</a:t>
            </a:r>
          </a:p>
        </p:txBody>
      </p:sp>
      <p:grpSp>
        <p:nvGrpSpPr>
          <p:cNvPr id="4" name="组合 128"/>
          <p:cNvGrpSpPr/>
          <p:nvPr/>
        </p:nvGrpSpPr>
        <p:grpSpPr>
          <a:xfrm>
            <a:off x="3230020" y="1318848"/>
            <a:ext cx="2844005" cy="2863778"/>
            <a:chOff x="1734009" y="1714488"/>
            <a:chExt cx="4338189" cy="4369593"/>
          </a:xfrm>
          <a:solidFill>
            <a:srgbClr val="7030A0"/>
          </a:solidFill>
        </p:grpSpPr>
        <p:sp>
          <p:nvSpPr>
            <p:cNvPr id="5" name="椭圆 4"/>
            <p:cNvSpPr/>
            <p:nvPr/>
          </p:nvSpPr>
          <p:spPr>
            <a:xfrm>
              <a:off x="1737106" y="171448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734009" y="217892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734009" y="265393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734009" y="311818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734009" y="358262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1734009" y="405894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1734009" y="452338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1734009" y="498763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734009" y="5451890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1734009" y="592820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2201547" y="171448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2198450" y="217892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2198450" y="265393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2198450" y="311818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2198450" y="358262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2198450" y="405894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2198450" y="452338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2198450" y="498763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2198450" y="5451890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2198450" y="592820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2670021" y="171448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2666924" y="217892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666924" y="265393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2666924" y="311818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2666924" y="358262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2666924" y="405894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2666924" y="452338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2666924" y="498763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2666924" y="5451890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2666924" y="592820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3134462" y="171448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131365" y="217892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3131365" y="265393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131365" y="311818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131365" y="358262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131365" y="405894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131365" y="452338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131365" y="498763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131365" y="5451890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131365" y="592820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606369" y="171448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603272" y="217892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603272" y="265393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603272" y="311818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3603272" y="358262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603272" y="405894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603272" y="452338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3603272" y="498763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3603272" y="5451890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603272" y="592820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4070810" y="171448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4067713" y="217892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4067713" y="265393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4067713" y="311818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4067713" y="358262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4067713" y="405894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4067713" y="452338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4067713" y="498763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4067713" y="5451890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4067713" y="592820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>
              <a:off x="4527409" y="172636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4524312" y="219080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4524312" y="266580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4524312" y="313006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4524312" y="359450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4524312" y="407081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4524312" y="453525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4524312" y="499951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4524312" y="5463765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4524312" y="594008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4991850" y="172636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4988753" y="219080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4988753" y="266580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4988753" y="313006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>
              <a:off x="4988753" y="359450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>
              <a:off x="4988753" y="407081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4988753" y="453525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>
              <a:off x="4988753" y="499951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84" name="椭圆 83"/>
            <p:cNvSpPr/>
            <p:nvPr/>
          </p:nvSpPr>
          <p:spPr>
            <a:xfrm>
              <a:off x="4988753" y="5463765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4988753" y="594008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5463757" y="172636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87" name="椭圆 86"/>
            <p:cNvSpPr/>
            <p:nvPr/>
          </p:nvSpPr>
          <p:spPr>
            <a:xfrm>
              <a:off x="5460660" y="219080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5460660" y="266580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5460660" y="313006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5460660" y="359450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5460660" y="407081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92" name="椭圆 91"/>
            <p:cNvSpPr/>
            <p:nvPr/>
          </p:nvSpPr>
          <p:spPr>
            <a:xfrm>
              <a:off x="5460660" y="453525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93" name="椭圆 92"/>
            <p:cNvSpPr/>
            <p:nvPr/>
          </p:nvSpPr>
          <p:spPr>
            <a:xfrm>
              <a:off x="5460660" y="499951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5460660" y="5463765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95" name="椭圆 94"/>
            <p:cNvSpPr/>
            <p:nvPr/>
          </p:nvSpPr>
          <p:spPr>
            <a:xfrm>
              <a:off x="5460660" y="594008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>
              <a:off x="5928198" y="172636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5925101" y="219080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>
              <a:off x="5925101" y="266580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5925101" y="313006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00" name="椭圆 99"/>
            <p:cNvSpPr/>
            <p:nvPr/>
          </p:nvSpPr>
          <p:spPr>
            <a:xfrm>
              <a:off x="5925101" y="359450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01" name="椭圆 100"/>
            <p:cNvSpPr/>
            <p:nvPr/>
          </p:nvSpPr>
          <p:spPr>
            <a:xfrm>
              <a:off x="5925101" y="407081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02" name="椭圆 101"/>
            <p:cNvSpPr/>
            <p:nvPr/>
          </p:nvSpPr>
          <p:spPr>
            <a:xfrm>
              <a:off x="5925101" y="453525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03" name="椭圆 102"/>
            <p:cNvSpPr/>
            <p:nvPr/>
          </p:nvSpPr>
          <p:spPr>
            <a:xfrm>
              <a:off x="5925101" y="499951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04" name="椭圆 103"/>
            <p:cNvSpPr/>
            <p:nvPr/>
          </p:nvSpPr>
          <p:spPr>
            <a:xfrm>
              <a:off x="5925101" y="5463765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5925101" y="594008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0" name="组合 128"/>
          <p:cNvGrpSpPr/>
          <p:nvPr/>
        </p:nvGrpSpPr>
        <p:grpSpPr>
          <a:xfrm>
            <a:off x="1318023" y="1032536"/>
            <a:ext cx="3253978" cy="3276600"/>
            <a:chOff x="1734009" y="1714488"/>
            <a:chExt cx="4338189" cy="4369593"/>
          </a:xfrm>
          <a:solidFill>
            <a:srgbClr val="7030A0"/>
          </a:solidFill>
        </p:grpSpPr>
        <p:sp>
          <p:nvSpPr>
            <p:cNvPr id="111" name="椭圆 110"/>
            <p:cNvSpPr/>
            <p:nvPr/>
          </p:nvSpPr>
          <p:spPr>
            <a:xfrm>
              <a:off x="1737106" y="171448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>
              <a:off x="1734009" y="217892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13" name="椭圆 112"/>
            <p:cNvSpPr/>
            <p:nvPr/>
          </p:nvSpPr>
          <p:spPr>
            <a:xfrm>
              <a:off x="1734009" y="265393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14" name="椭圆 113"/>
            <p:cNvSpPr/>
            <p:nvPr/>
          </p:nvSpPr>
          <p:spPr>
            <a:xfrm>
              <a:off x="1734009" y="311818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15" name="椭圆 114"/>
            <p:cNvSpPr/>
            <p:nvPr/>
          </p:nvSpPr>
          <p:spPr>
            <a:xfrm>
              <a:off x="1734009" y="358262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1734009" y="405894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1734009" y="452338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18" name="椭圆 117"/>
            <p:cNvSpPr/>
            <p:nvPr/>
          </p:nvSpPr>
          <p:spPr>
            <a:xfrm>
              <a:off x="1734009" y="498763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19" name="椭圆 118"/>
            <p:cNvSpPr/>
            <p:nvPr/>
          </p:nvSpPr>
          <p:spPr>
            <a:xfrm>
              <a:off x="1734009" y="5451890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1734009" y="592820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>
              <a:off x="2201547" y="171448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2" name="椭圆 121"/>
            <p:cNvSpPr/>
            <p:nvPr/>
          </p:nvSpPr>
          <p:spPr>
            <a:xfrm>
              <a:off x="2198450" y="217892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3" name="椭圆 122"/>
            <p:cNvSpPr/>
            <p:nvPr/>
          </p:nvSpPr>
          <p:spPr>
            <a:xfrm>
              <a:off x="2198450" y="265393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4" name="椭圆 123"/>
            <p:cNvSpPr/>
            <p:nvPr/>
          </p:nvSpPr>
          <p:spPr>
            <a:xfrm>
              <a:off x="2198450" y="311818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2198450" y="358262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2198450" y="405894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2198450" y="452338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2198450" y="498763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2198450" y="5451890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2198450" y="592820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2670021" y="171448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2" name="椭圆 131"/>
            <p:cNvSpPr/>
            <p:nvPr/>
          </p:nvSpPr>
          <p:spPr>
            <a:xfrm>
              <a:off x="2666924" y="217892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3" name="椭圆 132"/>
            <p:cNvSpPr/>
            <p:nvPr/>
          </p:nvSpPr>
          <p:spPr>
            <a:xfrm>
              <a:off x="2666924" y="265393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4" name="椭圆 133"/>
            <p:cNvSpPr/>
            <p:nvPr/>
          </p:nvSpPr>
          <p:spPr>
            <a:xfrm>
              <a:off x="2666924" y="311818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5" name="椭圆 134"/>
            <p:cNvSpPr/>
            <p:nvPr/>
          </p:nvSpPr>
          <p:spPr>
            <a:xfrm>
              <a:off x="2666924" y="358262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6" name="椭圆 135"/>
            <p:cNvSpPr/>
            <p:nvPr/>
          </p:nvSpPr>
          <p:spPr>
            <a:xfrm>
              <a:off x="2666924" y="405894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7" name="椭圆 136"/>
            <p:cNvSpPr/>
            <p:nvPr/>
          </p:nvSpPr>
          <p:spPr>
            <a:xfrm>
              <a:off x="2666924" y="452338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8" name="椭圆 137"/>
            <p:cNvSpPr/>
            <p:nvPr/>
          </p:nvSpPr>
          <p:spPr>
            <a:xfrm>
              <a:off x="2666924" y="498763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9" name="椭圆 138"/>
            <p:cNvSpPr/>
            <p:nvPr/>
          </p:nvSpPr>
          <p:spPr>
            <a:xfrm>
              <a:off x="2666924" y="5451890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0" name="椭圆 139"/>
            <p:cNvSpPr/>
            <p:nvPr/>
          </p:nvSpPr>
          <p:spPr>
            <a:xfrm>
              <a:off x="2666924" y="592820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1" name="椭圆 140"/>
            <p:cNvSpPr/>
            <p:nvPr/>
          </p:nvSpPr>
          <p:spPr>
            <a:xfrm>
              <a:off x="3134462" y="171448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2" name="椭圆 141"/>
            <p:cNvSpPr/>
            <p:nvPr/>
          </p:nvSpPr>
          <p:spPr>
            <a:xfrm>
              <a:off x="3131365" y="217892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3" name="椭圆 142"/>
            <p:cNvSpPr/>
            <p:nvPr/>
          </p:nvSpPr>
          <p:spPr>
            <a:xfrm>
              <a:off x="3131365" y="265393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4" name="椭圆 143"/>
            <p:cNvSpPr/>
            <p:nvPr/>
          </p:nvSpPr>
          <p:spPr>
            <a:xfrm>
              <a:off x="3131365" y="311818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5" name="椭圆 144"/>
            <p:cNvSpPr/>
            <p:nvPr/>
          </p:nvSpPr>
          <p:spPr>
            <a:xfrm>
              <a:off x="3131365" y="358262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6" name="椭圆 145"/>
            <p:cNvSpPr/>
            <p:nvPr/>
          </p:nvSpPr>
          <p:spPr>
            <a:xfrm>
              <a:off x="3131365" y="405894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7" name="椭圆 146"/>
            <p:cNvSpPr/>
            <p:nvPr/>
          </p:nvSpPr>
          <p:spPr>
            <a:xfrm>
              <a:off x="3131365" y="452338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8" name="椭圆 147"/>
            <p:cNvSpPr/>
            <p:nvPr/>
          </p:nvSpPr>
          <p:spPr>
            <a:xfrm>
              <a:off x="3131365" y="498763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9" name="椭圆 148"/>
            <p:cNvSpPr/>
            <p:nvPr/>
          </p:nvSpPr>
          <p:spPr>
            <a:xfrm>
              <a:off x="3131365" y="5451890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0" name="椭圆 149"/>
            <p:cNvSpPr/>
            <p:nvPr/>
          </p:nvSpPr>
          <p:spPr>
            <a:xfrm>
              <a:off x="3131365" y="592820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1" name="椭圆 150"/>
            <p:cNvSpPr/>
            <p:nvPr/>
          </p:nvSpPr>
          <p:spPr>
            <a:xfrm>
              <a:off x="3606369" y="171448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2" name="椭圆 151"/>
            <p:cNvSpPr/>
            <p:nvPr/>
          </p:nvSpPr>
          <p:spPr>
            <a:xfrm>
              <a:off x="3603272" y="217892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3" name="椭圆 152"/>
            <p:cNvSpPr/>
            <p:nvPr/>
          </p:nvSpPr>
          <p:spPr>
            <a:xfrm>
              <a:off x="3603272" y="265393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4" name="椭圆 153"/>
            <p:cNvSpPr/>
            <p:nvPr/>
          </p:nvSpPr>
          <p:spPr>
            <a:xfrm>
              <a:off x="3603272" y="311818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5" name="椭圆 154"/>
            <p:cNvSpPr/>
            <p:nvPr/>
          </p:nvSpPr>
          <p:spPr>
            <a:xfrm>
              <a:off x="3603272" y="358262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6" name="椭圆 155"/>
            <p:cNvSpPr/>
            <p:nvPr/>
          </p:nvSpPr>
          <p:spPr>
            <a:xfrm>
              <a:off x="3603272" y="405894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7" name="椭圆 156"/>
            <p:cNvSpPr/>
            <p:nvPr/>
          </p:nvSpPr>
          <p:spPr>
            <a:xfrm>
              <a:off x="3603272" y="452338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8" name="椭圆 157"/>
            <p:cNvSpPr/>
            <p:nvPr/>
          </p:nvSpPr>
          <p:spPr>
            <a:xfrm>
              <a:off x="3603272" y="498763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9" name="椭圆 158"/>
            <p:cNvSpPr/>
            <p:nvPr/>
          </p:nvSpPr>
          <p:spPr>
            <a:xfrm>
              <a:off x="3603272" y="5451890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0" name="椭圆 159"/>
            <p:cNvSpPr/>
            <p:nvPr/>
          </p:nvSpPr>
          <p:spPr>
            <a:xfrm>
              <a:off x="3603272" y="592820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1" name="椭圆 160"/>
            <p:cNvSpPr/>
            <p:nvPr/>
          </p:nvSpPr>
          <p:spPr>
            <a:xfrm>
              <a:off x="4070810" y="171448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2" name="椭圆 161"/>
            <p:cNvSpPr/>
            <p:nvPr/>
          </p:nvSpPr>
          <p:spPr>
            <a:xfrm>
              <a:off x="4067713" y="217892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3" name="椭圆 162"/>
            <p:cNvSpPr/>
            <p:nvPr/>
          </p:nvSpPr>
          <p:spPr>
            <a:xfrm>
              <a:off x="4067713" y="265393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4" name="椭圆 163"/>
            <p:cNvSpPr/>
            <p:nvPr/>
          </p:nvSpPr>
          <p:spPr>
            <a:xfrm>
              <a:off x="4067713" y="311818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5" name="椭圆 164"/>
            <p:cNvSpPr/>
            <p:nvPr/>
          </p:nvSpPr>
          <p:spPr>
            <a:xfrm>
              <a:off x="4067713" y="358262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6" name="椭圆 165"/>
            <p:cNvSpPr/>
            <p:nvPr/>
          </p:nvSpPr>
          <p:spPr>
            <a:xfrm>
              <a:off x="4067713" y="405894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7" name="椭圆 166"/>
            <p:cNvSpPr/>
            <p:nvPr/>
          </p:nvSpPr>
          <p:spPr>
            <a:xfrm>
              <a:off x="4067713" y="452338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8" name="椭圆 167"/>
            <p:cNvSpPr/>
            <p:nvPr/>
          </p:nvSpPr>
          <p:spPr>
            <a:xfrm>
              <a:off x="4067713" y="498763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9" name="椭圆 168"/>
            <p:cNvSpPr/>
            <p:nvPr/>
          </p:nvSpPr>
          <p:spPr>
            <a:xfrm>
              <a:off x="4067713" y="5451890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0" name="椭圆 169"/>
            <p:cNvSpPr/>
            <p:nvPr/>
          </p:nvSpPr>
          <p:spPr>
            <a:xfrm>
              <a:off x="4067713" y="592820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1" name="椭圆 170"/>
            <p:cNvSpPr/>
            <p:nvPr/>
          </p:nvSpPr>
          <p:spPr>
            <a:xfrm>
              <a:off x="4527409" y="172636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2" name="椭圆 171"/>
            <p:cNvSpPr/>
            <p:nvPr/>
          </p:nvSpPr>
          <p:spPr>
            <a:xfrm>
              <a:off x="4524312" y="219080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3" name="椭圆 172"/>
            <p:cNvSpPr/>
            <p:nvPr/>
          </p:nvSpPr>
          <p:spPr>
            <a:xfrm>
              <a:off x="4524312" y="266580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4" name="椭圆 173"/>
            <p:cNvSpPr/>
            <p:nvPr/>
          </p:nvSpPr>
          <p:spPr>
            <a:xfrm>
              <a:off x="4524312" y="313006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5" name="椭圆 174"/>
            <p:cNvSpPr/>
            <p:nvPr/>
          </p:nvSpPr>
          <p:spPr>
            <a:xfrm>
              <a:off x="4524312" y="359450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6" name="椭圆 175"/>
            <p:cNvSpPr/>
            <p:nvPr/>
          </p:nvSpPr>
          <p:spPr>
            <a:xfrm>
              <a:off x="4524312" y="407081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7" name="椭圆 176"/>
            <p:cNvSpPr/>
            <p:nvPr/>
          </p:nvSpPr>
          <p:spPr>
            <a:xfrm>
              <a:off x="4524312" y="453525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8" name="椭圆 177"/>
            <p:cNvSpPr/>
            <p:nvPr/>
          </p:nvSpPr>
          <p:spPr>
            <a:xfrm>
              <a:off x="4524312" y="499951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9" name="椭圆 178"/>
            <p:cNvSpPr/>
            <p:nvPr/>
          </p:nvSpPr>
          <p:spPr>
            <a:xfrm>
              <a:off x="4524312" y="5463765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0" name="椭圆 179"/>
            <p:cNvSpPr/>
            <p:nvPr/>
          </p:nvSpPr>
          <p:spPr>
            <a:xfrm>
              <a:off x="4524312" y="594008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1" name="椭圆 180"/>
            <p:cNvSpPr/>
            <p:nvPr/>
          </p:nvSpPr>
          <p:spPr>
            <a:xfrm>
              <a:off x="4991850" y="172636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2" name="椭圆 181"/>
            <p:cNvSpPr/>
            <p:nvPr/>
          </p:nvSpPr>
          <p:spPr>
            <a:xfrm>
              <a:off x="4988753" y="219080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3" name="椭圆 182"/>
            <p:cNvSpPr/>
            <p:nvPr/>
          </p:nvSpPr>
          <p:spPr>
            <a:xfrm>
              <a:off x="4988753" y="266580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4" name="椭圆 183"/>
            <p:cNvSpPr/>
            <p:nvPr/>
          </p:nvSpPr>
          <p:spPr>
            <a:xfrm>
              <a:off x="4988753" y="313006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5" name="椭圆 184"/>
            <p:cNvSpPr/>
            <p:nvPr/>
          </p:nvSpPr>
          <p:spPr>
            <a:xfrm>
              <a:off x="4988753" y="359450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6" name="椭圆 185"/>
            <p:cNvSpPr/>
            <p:nvPr/>
          </p:nvSpPr>
          <p:spPr>
            <a:xfrm>
              <a:off x="4988753" y="407081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7" name="椭圆 186"/>
            <p:cNvSpPr/>
            <p:nvPr/>
          </p:nvSpPr>
          <p:spPr>
            <a:xfrm>
              <a:off x="4988753" y="453525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8" name="椭圆 187"/>
            <p:cNvSpPr/>
            <p:nvPr/>
          </p:nvSpPr>
          <p:spPr>
            <a:xfrm>
              <a:off x="4988753" y="499951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9" name="椭圆 188"/>
            <p:cNvSpPr/>
            <p:nvPr/>
          </p:nvSpPr>
          <p:spPr>
            <a:xfrm>
              <a:off x="4988753" y="5463765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0" name="椭圆 189"/>
            <p:cNvSpPr/>
            <p:nvPr/>
          </p:nvSpPr>
          <p:spPr>
            <a:xfrm>
              <a:off x="4988753" y="594008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1" name="椭圆 190"/>
            <p:cNvSpPr/>
            <p:nvPr/>
          </p:nvSpPr>
          <p:spPr>
            <a:xfrm>
              <a:off x="5463757" y="172636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2" name="椭圆 191"/>
            <p:cNvSpPr/>
            <p:nvPr/>
          </p:nvSpPr>
          <p:spPr>
            <a:xfrm>
              <a:off x="5460660" y="219080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3" name="椭圆 192"/>
            <p:cNvSpPr/>
            <p:nvPr/>
          </p:nvSpPr>
          <p:spPr>
            <a:xfrm>
              <a:off x="5460660" y="266580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4" name="椭圆 193"/>
            <p:cNvSpPr/>
            <p:nvPr/>
          </p:nvSpPr>
          <p:spPr>
            <a:xfrm>
              <a:off x="5460660" y="313006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5" name="椭圆 194"/>
            <p:cNvSpPr/>
            <p:nvPr/>
          </p:nvSpPr>
          <p:spPr>
            <a:xfrm>
              <a:off x="5460660" y="359450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6" name="椭圆 195"/>
            <p:cNvSpPr/>
            <p:nvPr/>
          </p:nvSpPr>
          <p:spPr>
            <a:xfrm>
              <a:off x="5460660" y="407081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7" name="椭圆 196"/>
            <p:cNvSpPr/>
            <p:nvPr/>
          </p:nvSpPr>
          <p:spPr>
            <a:xfrm>
              <a:off x="5460660" y="453525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8" name="椭圆 197"/>
            <p:cNvSpPr/>
            <p:nvPr/>
          </p:nvSpPr>
          <p:spPr>
            <a:xfrm>
              <a:off x="5460660" y="499951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9" name="椭圆 198"/>
            <p:cNvSpPr/>
            <p:nvPr/>
          </p:nvSpPr>
          <p:spPr>
            <a:xfrm>
              <a:off x="5460660" y="5463765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0" name="椭圆 199"/>
            <p:cNvSpPr/>
            <p:nvPr/>
          </p:nvSpPr>
          <p:spPr>
            <a:xfrm>
              <a:off x="5460660" y="594008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1" name="椭圆 200"/>
            <p:cNvSpPr/>
            <p:nvPr/>
          </p:nvSpPr>
          <p:spPr>
            <a:xfrm>
              <a:off x="5928198" y="172636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2" name="椭圆 201"/>
            <p:cNvSpPr/>
            <p:nvPr/>
          </p:nvSpPr>
          <p:spPr>
            <a:xfrm>
              <a:off x="5925101" y="219080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3" name="椭圆 202"/>
            <p:cNvSpPr/>
            <p:nvPr/>
          </p:nvSpPr>
          <p:spPr>
            <a:xfrm>
              <a:off x="5925101" y="266580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4" name="椭圆 203"/>
            <p:cNvSpPr/>
            <p:nvPr/>
          </p:nvSpPr>
          <p:spPr>
            <a:xfrm>
              <a:off x="5925101" y="313006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5" name="椭圆 204"/>
            <p:cNvSpPr/>
            <p:nvPr/>
          </p:nvSpPr>
          <p:spPr>
            <a:xfrm>
              <a:off x="5925101" y="359450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6" name="椭圆 205"/>
            <p:cNvSpPr/>
            <p:nvPr/>
          </p:nvSpPr>
          <p:spPr>
            <a:xfrm>
              <a:off x="5925101" y="407081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7" name="椭圆 206"/>
            <p:cNvSpPr/>
            <p:nvPr/>
          </p:nvSpPr>
          <p:spPr>
            <a:xfrm>
              <a:off x="5925101" y="453525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8" name="椭圆 207"/>
            <p:cNvSpPr/>
            <p:nvPr/>
          </p:nvSpPr>
          <p:spPr>
            <a:xfrm>
              <a:off x="5925101" y="499951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9" name="椭圆 208"/>
            <p:cNvSpPr/>
            <p:nvPr/>
          </p:nvSpPr>
          <p:spPr>
            <a:xfrm>
              <a:off x="5925101" y="5463765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10" name="椭圆 209"/>
            <p:cNvSpPr/>
            <p:nvPr/>
          </p:nvSpPr>
          <p:spPr>
            <a:xfrm>
              <a:off x="5925101" y="594008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926686" y="216633"/>
            <a:ext cx="1369606" cy="4385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ln w="0"/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知识讲解</a:t>
            </a:r>
          </a:p>
        </p:txBody>
      </p:sp>
      <p:sp>
        <p:nvSpPr>
          <p:cNvPr id="106" name="矩形 105"/>
          <p:cNvSpPr/>
          <p:nvPr/>
        </p:nvSpPr>
        <p:spPr>
          <a:xfrm>
            <a:off x="899639" y="928781"/>
            <a:ext cx="2053929" cy="3421946"/>
          </a:xfrm>
          <a:prstGeom prst="rect">
            <a:avLst/>
          </a:prstGeom>
          <a:solidFill>
            <a:srgbClr val="BED6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107" name="矩形 106"/>
          <p:cNvSpPr/>
          <p:nvPr/>
        </p:nvSpPr>
        <p:spPr>
          <a:xfrm rot="16200000">
            <a:off x="1697945" y="1334487"/>
            <a:ext cx="2298012" cy="3734468"/>
          </a:xfrm>
          <a:prstGeom prst="rect">
            <a:avLst/>
          </a:prstGeom>
          <a:solidFill>
            <a:srgbClr val="BED6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grpSp>
        <p:nvGrpSpPr>
          <p:cNvPr id="215" name="组合 214"/>
          <p:cNvGrpSpPr/>
          <p:nvPr/>
        </p:nvGrpSpPr>
        <p:grpSpPr>
          <a:xfrm>
            <a:off x="4906108" y="1206254"/>
            <a:ext cx="3296859" cy="535531"/>
            <a:chOff x="6541477" y="1608338"/>
            <a:chExt cx="4395811" cy="714042"/>
          </a:xfrm>
        </p:grpSpPr>
        <p:sp>
          <p:nvSpPr>
            <p:cNvPr id="3" name="箭头: 右 2"/>
            <p:cNvSpPr/>
            <p:nvPr/>
          </p:nvSpPr>
          <p:spPr>
            <a:xfrm>
              <a:off x="6541477" y="1841072"/>
              <a:ext cx="494067" cy="319324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1" name="矩形 210"/>
            <p:cNvSpPr/>
            <p:nvPr/>
          </p:nvSpPr>
          <p:spPr>
            <a:xfrm>
              <a:off x="7276858" y="1608338"/>
              <a:ext cx="3660430" cy="714042"/>
            </a:xfrm>
            <a:prstGeom prst="rect">
              <a:avLst/>
            </a:prstGeom>
            <a:ln w="28575">
              <a:solidFill>
                <a:srgbClr val="C00000"/>
              </a:solidFill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20000"/>
                </a:lnSpc>
              </a:pP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每行</a:t>
              </a: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5</a:t>
              </a: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个，共</a:t>
              </a: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行。</a:t>
              </a:r>
            </a:p>
          </p:txBody>
        </p:sp>
      </p:grpSp>
      <p:sp>
        <p:nvSpPr>
          <p:cNvPr id="212" name="矩形 211"/>
          <p:cNvSpPr/>
          <p:nvPr/>
        </p:nvSpPr>
        <p:spPr>
          <a:xfrm>
            <a:off x="5457644" y="2504227"/>
            <a:ext cx="3242473" cy="457048"/>
          </a:xfrm>
          <a:prstGeom prst="rect">
            <a:avLst/>
          </a:prstGeom>
          <a:noFill/>
          <a:ln w="28575">
            <a:noFill/>
          </a:ln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20000"/>
              </a:lnSpc>
            </a:pP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加法算式是</a:t>
            </a: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5+5+5=15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</p:txBody>
      </p:sp>
      <p:sp>
        <p:nvSpPr>
          <p:cNvPr id="213" name="矩形 212"/>
          <p:cNvSpPr/>
          <p:nvPr/>
        </p:nvSpPr>
        <p:spPr>
          <a:xfrm>
            <a:off x="5496535" y="3130576"/>
            <a:ext cx="2998600" cy="844847"/>
          </a:xfrm>
          <a:prstGeom prst="rect">
            <a:avLst/>
          </a:prstGeom>
          <a:noFill/>
          <a:ln w="28575">
            <a:noFill/>
          </a:ln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20000"/>
              </a:lnSpc>
            </a:pP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乘法算式是</a:t>
            </a: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5×3=15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或</a:t>
            </a: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3×5=15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</p:txBody>
      </p:sp>
      <p:sp>
        <p:nvSpPr>
          <p:cNvPr id="214" name="左大括号 213"/>
          <p:cNvSpPr/>
          <p:nvPr/>
        </p:nvSpPr>
        <p:spPr>
          <a:xfrm>
            <a:off x="5229600" y="2652868"/>
            <a:ext cx="167072" cy="1079897"/>
          </a:xfrm>
          <a:prstGeom prst="leftBrace">
            <a:avLst>
              <a:gd name="adj1" fmla="val 44942"/>
              <a:gd name="adj2" fmla="val 50000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7" grpId="0"/>
      <p:bldP spid="2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0" name="组合 128"/>
          <p:cNvGrpSpPr/>
          <p:nvPr/>
        </p:nvGrpSpPr>
        <p:grpSpPr>
          <a:xfrm>
            <a:off x="1318023" y="1032536"/>
            <a:ext cx="3253978" cy="3276600"/>
            <a:chOff x="1734009" y="1714488"/>
            <a:chExt cx="4338189" cy="4369593"/>
          </a:xfrm>
          <a:solidFill>
            <a:srgbClr val="7030A0"/>
          </a:solidFill>
        </p:grpSpPr>
        <p:sp>
          <p:nvSpPr>
            <p:cNvPr id="111" name="椭圆 110"/>
            <p:cNvSpPr/>
            <p:nvPr/>
          </p:nvSpPr>
          <p:spPr>
            <a:xfrm>
              <a:off x="1737106" y="171448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>
              <a:off x="1734009" y="217892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13" name="椭圆 112"/>
            <p:cNvSpPr/>
            <p:nvPr/>
          </p:nvSpPr>
          <p:spPr>
            <a:xfrm>
              <a:off x="1734009" y="265393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14" name="椭圆 113"/>
            <p:cNvSpPr/>
            <p:nvPr/>
          </p:nvSpPr>
          <p:spPr>
            <a:xfrm>
              <a:off x="1734009" y="311818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15" name="椭圆 114"/>
            <p:cNvSpPr/>
            <p:nvPr/>
          </p:nvSpPr>
          <p:spPr>
            <a:xfrm>
              <a:off x="1734009" y="358262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1734009" y="405894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1734009" y="452338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18" name="椭圆 117"/>
            <p:cNvSpPr/>
            <p:nvPr/>
          </p:nvSpPr>
          <p:spPr>
            <a:xfrm>
              <a:off x="1734009" y="498763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19" name="椭圆 118"/>
            <p:cNvSpPr/>
            <p:nvPr/>
          </p:nvSpPr>
          <p:spPr>
            <a:xfrm>
              <a:off x="1734009" y="5451890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1734009" y="592820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>
              <a:off x="2201547" y="171448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2" name="椭圆 121"/>
            <p:cNvSpPr/>
            <p:nvPr/>
          </p:nvSpPr>
          <p:spPr>
            <a:xfrm>
              <a:off x="2198450" y="217892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3" name="椭圆 122"/>
            <p:cNvSpPr/>
            <p:nvPr/>
          </p:nvSpPr>
          <p:spPr>
            <a:xfrm>
              <a:off x="2198450" y="265393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4" name="椭圆 123"/>
            <p:cNvSpPr/>
            <p:nvPr/>
          </p:nvSpPr>
          <p:spPr>
            <a:xfrm>
              <a:off x="2198450" y="311818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2198450" y="358262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2198450" y="405894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2198450" y="452338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2198450" y="498763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2198450" y="5451890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2198450" y="592820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2670021" y="171448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2" name="椭圆 131"/>
            <p:cNvSpPr/>
            <p:nvPr/>
          </p:nvSpPr>
          <p:spPr>
            <a:xfrm>
              <a:off x="2666924" y="217892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3" name="椭圆 132"/>
            <p:cNvSpPr/>
            <p:nvPr/>
          </p:nvSpPr>
          <p:spPr>
            <a:xfrm>
              <a:off x="2666924" y="265393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4" name="椭圆 133"/>
            <p:cNvSpPr/>
            <p:nvPr/>
          </p:nvSpPr>
          <p:spPr>
            <a:xfrm>
              <a:off x="2666924" y="311818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5" name="椭圆 134"/>
            <p:cNvSpPr/>
            <p:nvPr/>
          </p:nvSpPr>
          <p:spPr>
            <a:xfrm>
              <a:off x="2666924" y="358262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6" name="椭圆 135"/>
            <p:cNvSpPr/>
            <p:nvPr/>
          </p:nvSpPr>
          <p:spPr>
            <a:xfrm>
              <a:off x="2666924" y="405894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7" name="椭圆 136"/>
            <p:cNvSpPr/>
            <p:nvPr/>
          </p:nvSpPr>
          <p:spPr>
            <a:xfrm>
              <a:off x="2666924" y="452338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8" name="椭圆 137"/>
            <p:cNvSpPr/>
            <p:nvPr/>
          </p:nvSpPr>
          <p:spPr>
            <a:xfrm>
              <a:off x="2666924" y="498763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39" name="椭圆 138"/>
            <p:cNvSpPr/>
            <p:nvPr/>
          </p:nvSpPr>
          <p:spPr>
            <a:xfrm>
              <a:off x="2666924" y="5451890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0" name="椭圆 139"/>
            <p:cNvSpPr/>
            <p:nvPr/>
          </p:nvSpPr>
          <p:spPr>
            <a:xfrm>
              <a:off x="2666924" y="592820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1" name="椭圆 140"/>
            <p:cNvSpPr/>
            <p:nvPr/>
          </p:nvSpPr>
          <p:spPr>
            <a:xfrm>
              <a:off x="3134462" y="171448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2" name="椭圆 141"/>
            <p:cNvSpPr/>
            <p:nvPr/>
          </p:nvSpPr>
          <p:spPr>
            <a:xfrm>
              <a:off x="3131365" y="217892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3" name="椭圆 142"/>
            <p:cNvSpPr/>
            <p:nvPr/>
          </p:nvSpPr>
          <p:spPr>
            <a:xfrm>
              <a:off x="3131365" y="265393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4" name="椭圆 143"/>
            <p:cNvSpPr/>
            <p:nvPr/>
          </p:nvSpPr>
          <p:spPr>
            <a:xfrm>
              <a:off x="3131365" y="311818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5" name="椭圆 144"/>
            <p:cNvSpPr/>
            <p:nvPr/>
          </p:nvSpPr>
          <p:spPr>
            <a:xfrm>
              <a:off x="3131365" y="358262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6" name="椭圆 145"/>
            <p:cNvSpPr/>
            <p:nvPr/>
          </p:nvSpPr>
          <p:spPr>
            <a:xfrm>
              <a:off x="3131365" y="405894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7" name="椭圆 146"/>
            <p:cNvSpPr/>
            <p:nvPr/>
          </p:nvSpPr>
          <p:spPr>
            <a:xfrm>
              <a:off x="3131365" y="452338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8" name="椭圆 147"/>
            <p:cNvSpPr/>
            <p:nvPr/>
          </p:nvSpPr>
          <p:spPr>
            <a:xfrm>
              <a:off x="3131365" y="498763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9" name="椭圆 148"/>
            <p:cNvSpPr/>
            <p:nvPr/>
          </p:nvSpPr>
          <p:spPr>
            <a:xfrm>
              <a:off x="3131365" y="5451890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0" name="椭圆 149"/>
            <p:cNvSpPr/>
            <p:nvPr/>
          </p:nvSpPr>
          <p:spPr>
            <a:xfrm>
              <a:off x="3131365" y="592820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1" name="椭圆 150"/>
            <p:cNvSpPr/>
            <p:nvPr/>
          </p:nvSpPr>
          <p:spPr>
            <a:xfrm>
              <a:off x="3606369" y="171448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2" name="椭圆 151"/>
            <p:cNvSpPr/>
            <p:nvPr/>
          </p:nvSpPr>
          <p:spPr>
            <a:xfrm>
              <a:off x="3603272" y="217892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3" name="椭圆 152"/>
            <p:cNvSpPr/>
            <p:nvPr/>
          </p:nvSpPr>
          <p:spPr>
            <a:xfrm>
              <a:off x="3603272" y="265393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4" name="椭圆 153"/>
            <p:cNvSpPr/>
            <p:nvPr/>
          </p:nvSpPr>
          <p:spPr>
            <a:xfrm>
              <a:off x="3603272" y="311818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5" name="椭圆 154"/>
            <p:cNvSpPr/>
            <p:nvPr/>
          </p:nvSpPr>
          <p:spPr>
            <a:xfrm>
              <a:off x="3603272" y="358262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6" name="椭圆 155"/>
            <p:cNvSpPr/>
            <p:nvPr/>
          </p:nvSpPr>
          <p:spPr>
            <a:xfrm>
              <a:off x="3603272" y="405894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7" name="椭圆 156"/>
            <p:cNvSpPr/>
            <p:nvPr/>
          </p:nvSpPr>
          <p:spPr>
            <a:xfrm>
              <a:off x="3603272" y="452338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8" name="椭圆 157"/>
            <p:cNvSpPr/>
            <p:nvPr/>
          </p:nvSpPr>
          <p:spPr>
            <a:xfrm>
              <a:off x="3603272" y="498763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9" name="椭圆 158"/>
            <p:cNvSpPr/>
            <p:nvPr/>
          </p:nvSpPr>
          <p:spPr>
            <a:xfrm>
              <a:off x="3603272" y="5451890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0" name="椭圆 159"/>
            <p:cNvSpPr/>
            <p:nvPr/>
          </p:nvSpPr>
          <p:spPr>
            <a:xfrm>
              <a:off x="3603272" y="592820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1" name="椭圆 160"/>
            <p:cNvSpPr/>
            <p:nvPr/>
          </p:nvSpPr>
          <p:spPr>
            <a:xfrm>
              <a:off x="4070810" y="171448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2" name="椭圆 161"/>
            <p:cNvSpPr/>
            <p:nvPr/>
          </p:nvSpPr>
          <p:spPr>
            <a:xfrm>
              <a:off x="4067713" y="217892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3" name="椭圆 162"/>
            <p:cNvSpPr/>
            <p:nvPr/>
          </p:nvSpPr>
          <p:spPr>
            <a:xfrm>
              <a:off x="4067713" y="265393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4" name="椭圆 163"/>
            <p:cNvSpPr/>
            <p:nvPr/>
          </p:nvSpPr>
          <p:spPr>
            <a:xfrm>
              <a:off x="4067713" y="311818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5" name="椭圆 164"/>
            <p:cNvSpPr/>
            <p:nvPr/>
          </p:nvSpPr>
          <p:spPr>
            <a:xfrm>
              <a:off x="4067713" y="358262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6" name="椭圆 165"/>
            <p:cNvSpPr/>
            <p:nvPr/>
          </p:nvSpPr>
          <p:spPr>
            <a:xfrm>
              <a:off x="4067713" y="405894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7" name="椭圆 166"/>
            <p:cNvSpPr/>
            <p:nvPr/>
          </p:nvSpPr>
          <p:spPr>
            <a:xfrm>
              <a:off x="4067713" y="452338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8" name="椭圆 167"/>
            <p:cNvSpPr/>
            <p:nvPr/>
          </p:nvSpPr>
          <p:spPr>
            <a:xfrm>
              <a:off x="4067713" y="4987637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9" name="椭圆 168"/>
            <p:cNvSpPr/>
            <p:nvPr/>
          </p:nvSpPr>
          <p:spPr>
            <a:xfrm>
              <a:off x="4067713" y="5451890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0" name="椭圆 169"/>
            <p:cNvSpPr/>
            <p:nvPr/>
          </p:nvSpPr>
          <p:spPr>
            <a:xfrm>
              <a:off x="4067713" y="5928206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1" name="椭圆 170"/>
            <p:cNvSpPr/>
            <p:nvPr/>
          </p:nvSpPr>
          <p:spPr>
            <a:xfrm>
              <a:off x="4527409" y="172636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2" name="椭圆 171"/>
            <p:cNvSpPr/>
            <p:nvPr/>
          </p:nvSpPr>
          <p:spPr>
            <a:xfrm>
              <a:off x="4524312" y="219080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3" name="椭圆 172"/>
            <p:cNvSpPr/>
            <p:nvPr/>
          </p:nvSpPr>
          <p:spPr>
            <a:xfrm>
              <a:off x="4524312" y="266580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4" name="椭圆 173"/>
            <p:cNvSpPr/>
            <p:nvPr/>
          </p:nvSpPr>
          <p:spPr>
            <a:xfrm>
              <a:off x="4524312" y="313006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5" name="椭圆 174"/>
            <p:cNvSpPr/>
            <p:nvPr/>
          </p:nvSpPr>
          <p:spPr>
            <a:xfrm>
              <a:off x="4524312" y="359450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6" name="椭圆 175"/>
            <p:cNvSpPr/>
            <p:nvPr/>
          </p:nvSpPr>
          <p:spPr>
            <a:xfrm>
              <a:off x="4524312" y="407081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7" name="椭圆 176"/>
            <p:cNvSpPr/>
            <p:nvPr/>
          </p:nvSpPr>
          <p:spPr>
            <a:xfrm>
              <a:off x="4524312" y="453525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8" name="椭圆 177"/>
            <p:cNvSpPr/>
            <p:nvPr/>
          </p:nvSpPr>
          <p:spPr>
            <a:xfrm>
              <a:off x="4524312" y="499951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9" name="椭圆 178"/>
            <p:cNvSpPr/>
            <p:nvPr/>
          </p:nvSpPr>
          <p:spPr>
            <a:xfrm>
              <a:off x="4524312" y="5463765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0" name="椭圆 179"/>
            <p:cNvSpPr/>
            <p:nvPr/>
          </p:nvSpPr>
          <p:spPr>
            <a:xfrm>
              <a:off x="4524312" y="594008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1" name="椭圆 180"/>
            <p:cNvSpPr/>
            <p:nvPr/>
          </p:nvSpPr>
          <p:spPr>
            <a:xfrm>
              <a:off x="4991850" y="172636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2" name="椭圆 181"/>
            <p:cNvSpPr/>
            <p:nvPr/>
          </p:nvSpPr>
          <p:spPr>
            <a:xfrm>
              <a:off x="4988753" y="219080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3" name="椭圆 182"/>
            <p:cNvSpPr/>
            <p:nvPr/>
          </p:nvSpPr>
          <p:spPr>
            <a:xfrm>
              <a:off x="4988753" y="266580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4" name="椭圆 183"/>
            <p:cNvSpPr/>
            <p:nvPr/>
          </p:nvSpPr>
          <p:spPr>
            <a:xfrm>
              <a:off x="4988753" y="313006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5" name="椭圆 184"/>
            <p:cNvSpPr/>
            <p:nvPr/>
          </p:nvSpPr>
          <p:spPr>
            <a:xfrm>
              <a:off x="4988753" y="359450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6" name="椭圆 185"/>
            <p:cNvSpPr/>
            <p:nvPr/>
          </p:nvSpPr>
          <p:spPr>
            <a:xfrm>
              <a:off x="4988753" y="407081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7" name="椭圆 186"/>
            <p:cNvSpPr/>
            <p:nvPr/>
          </p:nvSpPr>
          <p:spPr>
            <a:xfrm>
              <a:off x="4988753" y="453525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8" name="椭圆 187"/>
            <p:cNvSpPr/>
            <p:nvPr/>
          </p:nvSpPr>
          <p:spPr>
            <a:xfrm>
              <a:off x="4988753" y="499951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9" name="椭圆 188"/>
            <p:cNvSpPr/>
            <p:nvPr/>
          </p:nvSpPr>
          <p:spPr>
            <a:xfrm>
              <a:off x="4988753" y="5463765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0" name="椭圆 189"/>
            <p:cNvSpPr/>
            <p:nvPr/>
          </p:nvSpPr>
          <p:spPr>
            <a:xfrm>
              <a:off x="4988753" y="594008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1" name="椭圆 190"/>
            <p:cNvSpPr/>
            <p:nvPr/>
          </p:nvSpPr>
          <p:spPr>
            <a:xfrm>
              <a:off x="5463757" y="172636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2" name="椭圆 191"/>
            <p:cNvSpPr/>
            <p:nvPr/>
          </p:nvSpPr>
          <p:spPr>
            <a:xfrm>
              <a:off x="5460660" y="219080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3" name="椭圆 192"/>
            <p:cNvSpPr/>
            <p:nvPr/>
          </p:nvSpPr>
          <p:spPr>
            <a:xfrm>
              <a:off x="5460660" y="266580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4" name="椭圆 193"/>
            <p:cNvSpPr/>
            <p:nvPr/>
          </p:nvSpPr>
          <p:spPr>
            <a:xfrm>
              <a:off x="5460660" y="313006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5" name="椭圆 194"/>
            <p:cNvSpPr/>
            <p:nvPr/>
          </p:nvSpPr>
          <p:spPr>
            <a:xfrm>
              <a:off x="5460660" y="359450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6" name="椭圆 195"/>
            <p:cNvSpPr/>
            <p:nvPr/>
          </p:nvSpPr>
          <p:spPr>
            <a:xfrm>
              <a:off x="5460660" y="407081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7" name="椭圆 196"/>
            <p:cNvSpPr/>
            <p:nvPr/>
          </p:nvSpPr>
          <p:spPr>
            <a:xfrm>
              <a:off x="5460660" y="453525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8" name="椭圆 197"/>
            <p:cNvSpPr/>
            <p:nvPr/>
          </p:nvSpPr>
          <p:spPr>
            <a:xfrm>
              <a:off x="5460660" y="499951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9" name="椭圆 198"/>
            <p:cNvSpPr/>
            <p:nvPr/>
          </p:nvSpPr>
          <p:spPr>
            <a:xfrm>
              <a:off x="5460660" y="5463765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0" name="椭圆 199"/>
            <p:cNvSpPr/>
            <p:nvPr/>
          </p:nvSpPr>
          <p:spPr>
            <a:xfrm>
              <a:off x="5460660" y="594008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1" name="椭圆 200"/>
            <p:cNvSpPr/>
            <p:nvPr/>
          </p:nvSpPr>
          <p:spPr>
            <a:xfrm>
              <a:off x="5928198" y="1726363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2" name="椭圆 201"/>
            <p:cNvSpPr/>
            <p:nvPr/>
          </p:nvSpPr>
          <p:spPr>
            <a:xfrm>
              <a:off x="5925101" y="2190804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3" name="椭圆 202"/>
            <p:cNvSpPr/>
            <p:nvPr/>
          </p:nvSpPr>
          <p:spPr>
            <a:xfrm>
              <a:off x="5925101" y="266580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4" name="椭圆 203"/>
            <p:cNvSpPr/>
            <p:nvPr/>
          </p:nvSpPr>
          <p:spPr>
            <a:xfrm>
              <a:off x="5925101" y="313006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5" name="椭圆 204"/>
            <p:cNvSpPr/>
            <p:nvPr/>
          </p:nvSpPr>
          <p:spPr>
            <a:xfrm>
              <a:off x="5925101" y="359450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6" name="椭圆 205"/>
            <p:cNvSpPr/>
            <p:nvPr/>
          </p:nvSpPr>
          <p:spPr>
            <a:xfrm>
              <a:off x="5925101" y="4070818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7" name="椭圆 206"/>
            <p:cNvSpPr/>
            <p:nvPr/>
          </p:nvSpPr>
          <p:spPr>
            <a:xfrm>
              <a:off x="5925101" y="4535259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8" name="椭圆 207"/>
            <p:cNvSpPr/>
            <p:nvPr/>
          </p:nvSpPr>
          <p:spPr>
            <a:xfrm>
              <a:off x="5925101" y="4999512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9" name="椭圆 208"/>
            <p:cNvSpPr/>
            <p:nvPr/>
          </p:nvSpPr>
          <p:spPr>
            <a:xfrm>
              <a:off x="5925101" y="5463765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10" name="椭圆 209"/>
            <p:cNvSpPr/>
            <p:nvPr/>
          </p:nvSpPr>
          <p:spPr>
            <a:xfrm>
              <a:off x="5925101" y="5940081"/>
              <a:ext cx="144000" cy="144000"/>
            </a:xfrm>
            <a:prstGeom prst="ellips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926686" y="216633"/>
            <a:ext cx="1369606" cy="4385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ln w="0"/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知识讲解</a:t>
            </a:r>
          </a:p>
        </p:txBody>
      </p:sp>
      <p:sp>
        <p:nvSpPr>
          <p:cNvPr id="106" name="矩形 105"/>
          <p:cNvSpPr/>
          <p:nvPr/>
        </p:nvSpPr>
        <p:spPr>
          <a:xfrm>
            <a:off x="899638" y="928781"/>
            <a:ext cx="2698246" cy="3421946"/>
          </a:xfrm>
          <a:prstGeom prst="rect">
            <a:avLst/>
          </a:prstGeom>
          <a:solidFill>
            <a:srgbClr val="BED6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107" name="矩形 106"/>
          <p:cNvSpPr/>
          <p:nvPr/>
        </p:nvSpPr>
        <p:spPr>
          <a:xfrm rot="16200000">
            <a:off x="1697945" y="1334487"/>
            <a:ext cx="2298012" cy="3734468"/>
          </a:xfrm>
          <a:prstGeom prst="rect">
            <a:avLst/>
          </a:prstGeom>
          <a:solidFill>
            <a:srgbClr val="BED6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906109" y="1206254"/>
            <a:ext cx="3270226" cy="535531"/>
            <a:chOff x="6541477" y="1608338"/>
            <a:chExt cx="4360300" cy="714042"/>
          </a:xfrm>
        </p:grpSpPr>
        <p:sp>
          <p:nvSpPr>
            <p:cNvPr id="3" name="箭头: 右 2"/>
            <p:cNvSpPr/>
            <p:nvPr/>
          </p:nvSpPr>
          <p:spPr>
            <a:xfrm>
              <a:off x="6541477" y="1841072"/>
              <a:ext cx="494067" cy="319324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1" name="矩形 210"/>
            <p:cNvSpPr/>
            <p:nvPr/>
          </p:nvSpPr>
          <p:spPr>
            <a:xfrm>
              <a:off x="7276858" y="1608338"/>
              <a:ext cx="3624919" cy="714042"/>
            </a:xfrm>
            <a:prstGeom prst="rect">
              <a:avLst/>
            </a:prstGeom>
            <a:ln w="28575">
              <a:solidFill>
                <a:srgbClr val="C00000"/>
              </a:solidFill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20000"/>
                </a:lnSpc>
              </a:pP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每列</a:t>
              </a: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个，共</a:t>
              </a: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列。</a:t>
              </a:r>
            </a:p>
          </p:txBody>
        </p:sp>
      </p:grpSp>
      <p:sp>
        <p:nvSpPr>
          <p:cNvPr id="212" name="矩形 211"/>
          <p:cNvSpPr/>
          <p:nvPr/>
        </p:nvSpPr>
        <p:spPr>
          <a:xfrm>
            <a:off x="5457644" y="2504227"/>
            <a:ext cx="3111793" cy="457048"/>
          </a:xfrm>
          <a:prstGeom prst="rect">
            <a:avLst/>
          </a:prstGeom>
          <a:noFill/>
          <a:ln w="28575">
            <a:noFill/>
          </a:ln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20000"/>
              </a:lnSpc>
            </a:pP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加法算式是</a:t>
            </a: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3+3+3=9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</p:txBody>
      </p:sp>
      <p:sp>
        <p:nvSpPr>
          <p:cNvPr id="213" name="矩形 212"/>
          <p:cNvSpPr/>
          <p:nvPr/>
        </p:nvSpPr>
        <p:spPr>
          <a:xfrm>
            <a:off x="5457644" y="3287457"/>
            <a:ext cx="2998600" cy="455771"/>
          </a:xfrm>
          <a:prstGeom prst="rect">
            <a:avLst/>
          </a:prstGeom>
          <a:noFill/>
          <a:ln w="28575">
            <a:noFill/>
          </a:ln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20000"/>
              </a:lnSpc>
            </a:pP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乘法算式是</a:t>
            </a: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✖</a:t>
            </a: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3=9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</p:txBody>
      </p:sp>
      <p:sp>
        <p:nvSpPr>
          <p:cNvPr id="214" name="左大括号 213"/>
          <p:cNvSpPr/>
          <p:nvPr/>
        </p:nvSpPr>
        <p:spPr>
          <a:xfrm>
            <a:off x="5229600" y="2652868"/>
            <a:ext cx="167072" cy="1079897"/>
          </a:xfrm>
          <a:prstGeom prst="leftBrace">
            <a:avLst>
              <a:gd name="adj1" fmla="val 44942"/>
              <a:gd name="adj2" fmla="val 50000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7" grpId="0"/>
      <p:bldP spid="2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926686" y="216633"/>
            <a:ext cx="1369606" cy="4385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ln w="0"/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知识讲解</a:t>
            </a:r>
          </a:p>
        </p:txBody>
      </p:sp>
      <p:sp>
        <p:nvSpPr>
          <p:cNvPr id="110" name="矩形 109"/>
          <p:cNvSpPr/>
          <p:nvPr/>
        </p:nvSpPr>
        <p:spPr>
          <a:xfrm>
            <a:off x="1611488" y="692443"/>
            <a:ext cx="6620469" cy="5124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2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想一想，摆一摆。</a:t>
            </a:r>
          </a:p>
        </p:txBody>
      </p:sp>
      <p:pic>
        <p:nvPicPr>
          <p:cNvPr id="111" name="图片 1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1488" y="1285875"/>
            <a:ext cx="3324764" cy="2712022"/>
          </a:xfrm>
          <a:prstGeom prst="rect">
            <a:avLst/>
          </a:prstGeom>
        </p:spPr>
      </p:pic>
      <p:grpSp>
        <p:nvGrpSpPr>
          <p:cNvPr id="112" name="组合 111"/>
          <p:cNvGrpSpPr/>
          <p:nvPr/>
        </p:nvGrpSpPr>
        <p:grpSpPr>
          <a:xfrm>
            <a:off x="5629589" y="2013980"/>
            <a:ext cx="2221143" cy="932917"/>
            <a:chOff x="1689086" y="2767518"/>
            <a:chExt cx="3062829" cy="1243889"/>
          </a:xfrm>
        </p:grpSpPr>
        <p:sp>
          <p:nvSpPr>
            <p:cNvPr id="113" name="思想气泡: 云 112"/>
            <p:cNvSpPr/>
            <p:nvPr/>
          </p:nvSpPr>
          <p:spPr>
            <a:xfrm>
              <a:off x="1689086" y="2767518"/>
              <a:ext cx="3062829" cy="1243889"/>
            </a:xfrm>
            <a:prstGeom prst="cloudCallout">
              <a:avLst>
                <a:gd name="adj1" fmla="val -72415"/>
                <a:gd name="adj2" fmla="val 38067"/>
              </a:avLst>
            </a:prstGeom>
            <a:solidFill>
              <a:srgbClr val="FAE8D3"/>
            </a:solidFill>
            <a:ln>
              <a:solidFill>
                <a:srgbClr val="F592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4" name="矩形 113"/>
            <p:cNvSpPr/>
            <p:nvPr/>
          </p:nvSpPr>
          <p:spPr>
            <a:xfrm>
              <a:off x="1981847" y="2968053"/>
              <a:ext cx="2770068" cy="71404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20000"/>
                </a:lnSpc>
              </a:pP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怎样摆</a:t>
              </a: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4×7</a:t>
              </a: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？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926686" y="216633"/>
            <a:ext cx="1369606" cy="4385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ln w="0"/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知识讲解</a:t>
            </a:r>
          </a:p>
        </p:txBody>
      </p:sp>
      <p:sp>
        <p:nvSpPr>
          <p:cNvPr id="110" name="矩形 109"/>
          <p:cNvSpPr/>
          <p:nvPr/>
        </p:nvSpPr>
        <p:spPr>
          <a:xfrm>
            <a:off x="1918451" y="1653609"/>
            <a:ext cx="3718165" cy="5124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20000"/>
              </a:lnSpc>
            </a:pP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4+4+4+4+4+4+4=28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1910405" y="2547339"/>
            <a:ext cx="3718165" cy="5124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20000"/>
              </a:lnSpc>
            </a:pP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7+7+7+7=28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8" name="组合 117"/>
          <p:cNvGrpSpPr/>
          <p:nvPr/>
        </p:nvGrpSpPr>
        <p:grpSpPr>
          <a:xfrm>
            <a:off x="5360449" y="1653607"/>
            <a:ext cx="2547257" cy="535531"/>
            <a:chOff x="6018963" y="2363324"/>
            <a:chExt cx="3396343" cy="714042"/>
          </a:xfrm>
        </p:grpSpPr>
        <p:sp>
          <p:nvSpPr>
            <p:cNvPr id="112" name="矩形 111"/>
            <p:cNvSpPr/>
            <p:nvPr/>
          </p:nvSpPr>
          <p:spPr>
            <a:xfrm>
              <a:off x="6706692" y="2363324"/>
              <a:ext cx="2708614" cy="71404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20000"/>
                </a:lnSpc>
              </a:pP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4×7</a:t>
              </a: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或</a:t>
              </a: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7×4</a:t>
              </a:r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5" name="箭头: 右 114"/>
            <p:cNvSpPr/>
            <p:nvPr/>
          </p:nvSpPr>
          <p:spPr>
            <a:xfrm>
              <a:off x="6018963" y="2532185"/>
              <a:ext cx="522514" cy="351692"/>
            </a:xfrm>
            <a:prstGeom prst="rightArrow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4223729" y="2539785"/>
            <a:ext cx="2501531" cy="535531"/>
            <a:chOff x="4503337" y="3544895"/>
            <a:chExt cx="3335374" cy="714042"/>
          </a:xfrm>
        </p:grpSpPr>
        <p:sp>
          <p:nvSpPr>
            <p:cNvPr id="114" name="矩形 113"/>
            <p:cNvSpPr/>
            <p:nvPr/>
          </p:nvSpPr>
          <p:spPr>
            <a:xfrm>
              <a:off x="5130097" y="3544895"/>
              <a:ext cx="2708614" cy="71404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20000"/>
                </a:lnSpc>
              </a:pP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4×7</a:t>
              </a: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或</a:t>
              </a: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7×4</a:t>
              </a:r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6" name="箭头: 右 115"/>
            <p:cNvSpPr/>
            <p:nvPr/>
          </p:nvSpPr>
          <p:spPr>
            <a:xfrm>
              <a:off x="4503337" y="3695712"/>
              <a:ext cx="522514" cy="351692"/>
            </a:xfrm>
            <a:prstGeom prst="rightArrow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1893167" y="3759317"/>
            <a:ext cx="5617976" cy="535531"/>
            <a:chOff x="2524222" y="5012425"/>
            <a:chExt cx="7490635" cy="714042"/>
          </a:xfrm>
        </p:grpSpPr>
        <p:sp>
          <p:nvSpPr>
            <p:cNvPr id="113" name="矩形 112"/>
            <p:cNvSpPr/>
            <p:nvPr/>
          </p:nvSpPr>
          <p:spPr>
            <a:xfrm>
              <a:off x="2524222" y="5012425"/>
              <a:ext cx="7483936" cy="71404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20000"/>
                </a:lnSpc>
              </a:pP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可以摆成</a:t>
              </a: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7</a:t>
              </a: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行</a:t>
              </a: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列，也可以摆成</a:t>
              </a: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行</a:t>
              </a:r>
              <a:r>
                <a:rPr lang="en-US" altLang="zh-CN" sz="2400">
                  <a:latin typeface="微软雅黑" panose="020b0503020204020204" charset="-122"/>
                  <a:ea typeface="微软雅黑" panose="020b0503020204020204" charset="-122"/>
                </a:rPr>
                <a:t>7</a:t>
              </a:r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列。</a:t>
              </a:r>
            </a:p>
          </p:txBody>
        </p:sp>
        <p:sp>
          <p:nvSpPr>
            <p:cNvPr id="119" name="箭头: 右 118"/>
            <p:cNvSpPr/>
            <p:nvPr/>
          </p:nvSpPr>
          <p:spPr>
            <a:xfrm rot="10800000">
              <a:off x="9492343" y="5153172"/>
              <a:ext cx="522514" cy="351692"/>
            </a:xfrm>
            <a:prstGeom prst="rightArrow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21" name="左大括号 120"/>
          <p:cNvSpPr/>
          <p:nvPr/>
        </p:nvSpPr>
        <p:spPr>
          <a:xfrm rot="10800000">
            <a:off x="7528381" y="1794194"/>
            <a:ext cx="167072" cy="1079897"/>
          </a:xfrm>
          <a:prstGeom prst="leftBrace">
            <a:avLst>
              <a:gd name="adj1" fmla="val 44942"/>
              <a:gd name="adj2" fmla="val 50000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2" name="图片 131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0974" y="249476"/>
            <a:ext cx="1315641" cy="69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1" grpId="0"/>
      <p:bldP spid="1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926686" y="216633"/>
            <a:ext cx="1369606" cy="4385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ln w="0"/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知识讲解</a:t>
            </a:r>
          </a:p>
        </p:txBody>
      </p:sp>
      <p:pic>
        <p:nvPicPr>
          <p:cNvPr id="110" name="图片 131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0974" y="249476"/>
            <a:ext cx="1315641" cy="69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" name="椭圆 171"/>
          <p:cNvSpPr/>
          <p:nvPr/>
        </p:nvSpPr>
        <p:spPr bwMode="auto">
          <a:xfrm>
            <a:off x="2832997" y="1748392"/>
            <a:ext cx="108011" cy="107981"/>
          </a:xfrm>
          <a:prstGeom prst="ellipse">
            <a:avLst/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182" name="椭圆 181"/>
          <p:cNvSpPr/>
          <p:nvPr/>
        </p:nvSpPr>
        <p:spPr bwMode="auto">
          <a:xfrm>
            <a:off x="3181363" y="1748392"/>
            <a:ext cx="108011" cy="107981"/>
          </a:xfrm>
          <a:prstGeom prst="ellipse">
            <a:avLst/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192" name="椭圆 191"/>
          <p:cNvSpPr/>
          <p:nvPr/>
        </p:nvSpPr>
        <p:spPr bwMode="auto">
          <a:xfrm>
            <a:off x="3535330" y="1748392"/>
            <a:ext cx="108011" cy="107981"/>
          </a:xfrm>
          <a:prstGeom prst="ellipse">
            <a:avLst/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202" name="椭圆 201"/>
          <p:cNvSpPr/>
          <p:nvPr/>
        </p:nvSpPr>
        <p:spPr bwMode="auto">
          <a:xfrm>
            <a:off x="3883697" y="1748392"/>
            <a:ext cx="108011" cy="107981"/>
          </a:xfrm>
          <a:prstGeom prst="ellipse">
            <a:avLst/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92D050"/>
              </a:solidFill>
            </a:endParaRPr>
          </a:p>
        </p:txBody>
      </p:sp>
      <p:grpSp>
        <p:nvGrpSpPr>
          <p:cNvPr id="374" name="组合 373"/>
          <p:cNvGrpSpPr/>
          <p:nvPr/>
        </p:nvGrpSpPr>
        <p:grpSpPr>
          <a:xfrm>
            <a:off x="2830673" y="2096661"/>
            <a:ext cx="1158712" cy="1866002"/>
            <a:chOff x="3774231" y="2795547"/>
            <a:chExt cx="1544949" cy="2488003"/>
          </a:xfrm>
        </p:grpSpPr>
        <p:sp>
          <p:nvSpPr>
            <p:cNvPr id="173" name="椭圆 172"/>
            <p:cNvSpPr/>
            <p:nvPr/>
          </p:nvSpPr>
          <p:spPr bwMode="auto">
            <a:xfrm>
              <a:off x="3774231" y="2795547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4" name="椭圆 173"/>
            <p:cNvSpPr/>
            <p:nvPr/>
          </p:nvSpPr>
          <p:spPr bwMode="auto">
            <a:xfrm>
              <a:off x="3774231" y="3270464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5" name="椭圆 174"/>
            <p:cNvSpPr/>
            <p:nvPr/>
          </p:nvSpPr>
          <p:spPr bwMode="auto">
            <a:xfrm>
              <a:off x="3774231" y="3734633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6" name="椭圆 175"/>
            <p:cNvSpPr/>
            <p:nvPr/>
          </p:nvSpPr>
          <p:spPr bwMode="auto">
            <a:xfrm>
              <a:off x="3774231" y="4198990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7" name="椭圆 176"/>
            <p:cNvSpPr/>
            <p:nvPr/>
          </p:nvSpPr>
          <p:spPr bwMode="auto">
            <a:xfrm>
              <a:off x="3774231" y="4675219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8" name="椭圆 177"/>
            <p:cNvSpPr/>
            <p:nvPr/>
          </p:nvSpPr>
          <p:spPr bwMode="auto">
            <a:xfrm>
              <a:off x="3774231" y="5139576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3" name="椭圆 182"/>
            <p:cNvSpPr/>
            <p:nvPr/>
          </p:nvSpPr>
          <p:spPr bwMode="auto">
            <a:xfrm>
              <a:off x="4238720" y="2795547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4" name="椭圆 183"/>
            <p:cNvSpPr/>
            <p:nvPr/>
          </p:nvSpPr>
          <p:spPr bwMode="auto">
            <a:xfrm>
              <a:off x="4238720" y="3270464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5" name="椭圆 184"/>
            <p:cNvSpPr/>
            <p:nvPr/>
          </p:nvSpPr>
          <p:spPr bwMode="auto">
            <a:xfrm>
              <a:off x="4238720" y="3734633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6" name="椭圆 185"/>
            <p:cNvSpPr/>
            <p:nvPr/>
          </p:nvSpPr>
          <p:spPr bwMode="auto">
            <a:xfrm>
              <a:off x="4238720" y="4198990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7" name="椭圆 186"/>
            <p:cNvSpPr/>
            <p:nvPr/>
          </p:nvSpPr>
          <p:spPr bwMode="auto">
            <a:xfrm>
              <a:off x="4238720" y="4675219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8" name="椭圆 187"/>
            <p:cNvSpPr/>
            <p:nvPr/>
          </p:nvSpPr>
          <p:spPr bwMode="auto">
            <a:xfrm>
              <a:off x="4238720" y="5139576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3" name="椭圆 192"/>
            <p:cNvSpPr/>
            <p:nvPr/>
          </p:nvSpPr>
          <p:spPr bwMode="auto">
            <a:xfrm>
              <a:off x="4710676" y="2795547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4" name="椭圆 193"/>
            <p:cNvSpPr/>
            <p:nvPr/>
          </p:nvSpPr>
          <p:spPr bwMode="auto">
            <a:xfrm>
              <a:off x="4710676" y="3270464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5" name="椭圆 194"/>
            <p:cNvSpPr/>
            <p:nvPr/>
          </p:nvSpPr>
          <p:spPr bwMode="auto">
            <a:xfrm>
              <a:off x="4710676" y="3734633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6" name="椭圆 195"/>
            <p:cNvSpPr/>
            <p:nvPr/>
          </p:nvSpPr>
          <p:spPr bwMode="auto">
            <a:xfrm>
              <a:off x="4710676" y="4198990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7" name="椭圆 196"/>
            <p:cNvSpPr/>
            <p:nvPr/>
          </p:nvSpPr>
          <p:spPr bwMode="auto">
            <a:xfrm>
              <a:off x="4710676" y="4675219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98" name="椭圆 197"/>
            <p:cNvSpPr/>
            <p:nvPr/>
          </p:nvSpPr>
          <p:spPr bwMode="auto">
            <a:xfrm>
              <a:off x="4710676" y="5139576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3" name="椭圆 202"/>
            <p:cNvSpPr/>
            <p:nvPr/>
          </p:nvSpPr>
          <p:spPr bwMode="auto">
            <a:xfrm>
              <a:off x="5175165" y="2795547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4" name="椭圆 203"/>
            <p:cNvSpPr/>
            <p:nvPr/>
          </p:nvSpPr>
          <p:spPr bwMode="auto">
            <a:xfrm>
              <a:off x="5175165" y="3270464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5" name="椭圆 204"/>
            <p:cNvSpPr/>
            <p:nvPr/>
          </p:nvSpPr>
          <p:spPr bwMode="auto">
            <a:xfrm>
              <a:off x="5175165" y="3734633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6" name="椭圆 205"/>
            <p:cNvSpPr/>
            <p:nvPr/>
          </p:nvSpPr>
          <p:spPr bwMode="auto">
            <a:xfrm>
              <a:off x="5175165" y="4198990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7" name="椭圆 206"/>
            <p:cNvSpPr/>
            <p:nvPr/>
          </p:nvSpPr>
          <p:spPr bwMode="auto">
            <a:xfrm>
              <a:off x="5175165" y="4675219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08" name="椭圆 207"/>
            <p:cNvSpPr/>
            <p:nvPr/>
          </p:nvSpPr>
          <p:spPr bwMode="auto">
            <a:xfrm>
              <a:off x="5175165" y="5139576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</p:grpSp>
      <p:sp>
        <p:nvSpPr>
          <p:cNvPr id="361" name="矩形 360"/>
          <p:cNvSpPr/>
          <p:nvPr/>
        </p:nvSpPr>
        <p:spPr>
          <a:xfrm>
            <a:off x="2938684" y="1135207"/>
            <a:ext cx="1227119" cy="4570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20000"/>
              </a:lnSpc>
            </a:pP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7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行</a:t>
            </a: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列</a:t>
            </a:r>
          </a:p>
        </p:txBody>
      </p:sp>
      <p:grpSp>
        <p:nvGrpSpPr>
          <p:cNvPr id="367" name="组合 366"/>
          <p:cNvGrpSpPr/>
          <p:nvPr/>
        </p:nvGrpSpPr>
        <p:grpSpPr>
          <a:xfrm>
            <a:off x="2823336" y="4036019"/>
            <a:ext cx="1366525" cy="647065"/>
            <a:chOff x="3764448" y="5381355"/>
            <a:chExt cx="1822033" cy="862752"/>
          </a:xfrm>
        </p:grpSpPr>
        <p:sp>
          <p:nvSpPr>
            <p:cNvPr id="363" name="矩形 362"/>
            <p:cNvSpPr/>
            <p:nvPr/>
          </p:nvSpPr>
          <p:spPr>
            <a:xfrm>
              <a:off x="3950323" y="5603933"/>
              <a:ext cx="1636158" cy="64017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20000"/>
                </a:lnSpc>
              </a:pPr>
              <a:r>
                <a:rPr lang="zh-CN" altLang="en-US" sz="2100">
                  <a:latin typeface="微软雅黑" panose="020b0503020204020204" charset="-122"/>
                  <a:ea typeface="微软雅黑" panose="020b0503020204020204" charset="-122"/>
                </a:rPr>
                <a:t>共</a:t>
              </a:r>
              <a:r>
                <a:rPr lang="en-US" altLang="zh-CN" sz="2100"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  <a:r>
                <a:rPr lang="zh-CN" altLang="en-US" sz="2100">
                  <a:latin typeface="微软雅黑" panose="020b0503020204020204" charset="-122"/>
                  <a:ea typeface="微软雅黑" panose="020b0503020204020204" charset="-122"/>
                </a:rPr>
                <a:t>列</a:t>
              </a:r>
            </a:p>
          </p:txBody>
        </p:sp>
        <p:sp>
          <p:nvSpPr>
            <p:cNvPr id="366" name="左大括号 365"/>
            <p:cNvSpPr/>
            <p:nvPr/>
          </p:nvSpPr>
          <p:spPr>
            <a:xfrm rot="16200000">
              <a:off x="4431750" y="4714053"/>
              <a:ext cx="220129" cy="1554734"/>
            </a:xfrm>
            <a:prstGeom prst="leftBrace">
              <a:avLst>
                <a:gd name="adj1" fmla="val 44942"/>
                <a:gd name="adj2" fmla="val 50000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69" name="组合 368"/>
          <p:cNvGrpSpPr/>
          <p:nvPr/>
        </p:nvGrpSpPr>
        <p:grpSpPr>
          <a:xfrm>
            <a:off x="1398906" y="1769589"/>
            <a:ext cx="1649338" cy="2193074"/>
            <a:chOff x="1865208" y="2359452"/>
            <a:chExt cx="2199117" cy="2924098"/>
          </a:xfrm>
        </p:grpSpPr>
        <p:sp>
          <p:nvSpPr>
            <p:cNvPr id="362" name="矩形 361"/>
            <p:cNvSpPr/>
            <p:nvPr/>
          </p:nvSpPr>
          <p:spPr>
            <a:xfrm>
              <a:off x="1865208" y="3512665"/>
              <a:ext cx="2199117" cy="6401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20000"/>
                </a:lnSpc>
              </a:pPr>
              <a:r>
                <a:rPr lang="zh-CN" altLang="en-US" sz="2100">
                  <a:latin typeface="微软雅黑" panose="020b0503020204020204" charset="-122"/>
                  <a:ea typeface="微软雅黑" panose="020b0503020204020204" charset="-122"/>
                </a:rPr>
                <a:t>每列</a:t>
              </a:r>
              <a:r>
                <a:rPr lang="en-US" altLang="zh-CN" sz="2100">
                  <a:latin typeface="微软雅黑" panose="020b0503020204020204" charset="-122"/>
                  <a:ea typeface="微软雅黑" panose="020b0503020204020204" charset="-122"/>
                </a:rPr>
                <a:t>7</a:t>
              </a:r>
              <a:r>
                <a:rPr lang="zh-CN" altLang="en-US" sz="2100">
                  <a:latin typeface="微软雅黑" panose="020b0503020204020204" charset="-122"/>
                  <a:ea typeface="微软雅黑" panose="020b0503020204020204" charset="-122"/>
                </a:rPr>
                <a:t>个</a:t>
              </a:r>
            </a:p>
          </p:txBody>
        </p:sp>
        <p:sp>
          <p:nvSpPr>
            <p:cNvPr id="368" name="左大括号 367"/>
            <p:cNvSpPr/>
            <p:nvPr/>
          </p:nvSpPr>
          <p:spPr>
            <a:xfrm>
              <a:off x="3390131" y="2359452"/>
              <a:ext cx="144015" cy="2924098"/>
            </a:xfrm>
            <a:prstGeom prst="leftBrace">
              <a:avLst>
                <a:gd name="adj1" fmla="val 44942"/>
                <a:gd name="adj2" fmla="val 50000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73" name="组合 372"/>
          <p:cNvGrpSpPr/>
          <p:nvPr/>
        </p:nvGrpSpPr>
        <p:grpSpPr>
          <a:xfrm>
            <a:off x="4433890" y="2487567"/>
            <a:ext cx="1771430" cy="590931"/>
            <a:chOff x="5911852" y="3316757"/>
            <a:chExt cx="2361906" cy="787908"/>
          </a:xfrm>
        </p:grpSpPr>
        <p:sp>
          <p:nvSpPr>
            <p:cNvPr id="364" name="矩形 363"/>
            <p:cNvSpPr/>
            <p:nvPr/>
          </p:nvSpPr>
          <p:spPr>
            <a:xfrm>
              <a:off x="6637599" y="3316757"/>
              <a:ext cx="1636159" cy="78790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20000"/>
                </a:lnSpc>
              </a:pPr>
              <a:r>
                <a:rPr lang="en-US" altLang="zh-CN" sz="2700"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  <a:r>
                <a:rPr lang="zh-CN" altLang="en-US" sz="2700">
                  <a:latin typeface="微软雅黑" panose="020b0503020204020204" charset="-122"/>
                  <a:ea typeface="微软雅黑" panose="020b0503020204020204" charset="-122"/>
                </a:rPr>
                <a:t>个</a:t>
              </a:r>
              <a:r>
                <a:rPr lang="en-US" altLang="zh-CN" sz="2700">
                  <a:latin typeface="微软雅黑" panose="020b0503020204020204" charset="-122"/>
                  <a:ea typeface="微软雅黑" panose="020b0503020204020204" charset="-122"/>
                </a:rPr>
                <a:t>7</a:t>
              </a:r>
              <a:endParaRPr lang="zh-CN" altLang="en-US" sz="27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0" name="箭头: 右 369"/>
            <p:cNvSpPr/>
            <p:nvPr/>
          </p:nvSpPr>
          <p:spPr>
            <a:xfrm>
              <a:off x="5911852" y="3526915"/>
              <a:ext cx="522514" cy="351692"/>
            </a:xfrm>
            <a:prstGeom prst="rightArrow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72" name="组合 371"/>
          <p:cNvGrpSpPr/>
          <p:nvPr/>
        </p:nvGrpSpPr>
        <p:grpSpPr>
          <a:xfrm>
            <a:off x="6121032" y="2487567"/>
            <a:ext cx="1682914" cy="590931"/>
            <a:chOff x="8161375" y="3316757"/>
            <a:chExt cx="2243885" cy="787908"/>
          </a:xfrm>
        </p:grpSpPr>
        <p:sp>
          <p:nvSpPr>
            <p:cNvPr id="365" name="矩形 364"/>
            <p:cNvSpPr/>
            <p:nvPr/>
          </p:nvSpPr>
          <p:spPr>
            <a:xfrm>
              <a:off x="8769102" y="3316757"/>
              <a:ext cx="1636158" cy="78790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20000"/>
                </a:lnSpc>
              </a:pPr>
              <a:r>
                <a:rPr lang="en-US" altLang="zh-CN" sz="2700">
                  <a:latin typeface="微软雅黑" panose="020b0503020204020204" charset="-122"/>
                  <a:ea typeface="微软雅黑" panose="020b0503020204020204" charset="-122"/>
                </a:rPr>
                <a:t>4×7</a:t>
              </a:r>
              <a:endParaRPr lang="zh-CN" altLang="en-US" sz="27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1" name="箭头: 右 370"/>
            <p:cNvSpPr/>
            <p:nvPr/>
          </p:nvSpPr>
          <p:spPr>
            <a:xfrm>
              <a:off x="8161375" y="3526915"/>
              <a:ext cx="522514" cy="351692"/>
            </a:xfrm>
            <a:prstGeom prst="rightArrow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dur="2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dur="2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dur="2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/>
      <p:bldP spid="182" grpId="0"/>
      <p:bldP spid="192" grpId="0"/>
      <p:bldP spid="202" grpId="0"/>
      <p:bldP spid="3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926686" y="216633"/>
            <a:ext cx="1369606" cy="4385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ln w="0"/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知识讲解</a:t>
            </a:r>
          </a:p>
        </p:txBody>
      </p:sp>
      <p:pic>
        <p:nvPicPr>
          <p:cNvPr id="110" name="图片 131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0974" y="249476"/>
            <a:ext cx="1315641" cy="69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" name="椭圆 316"/>
          <p:cNvSpPr/>
          <p:nvPr/>
        </p:nvSpPr>
        <p:spPr bwMode="auto">
          <a:xfrm>
            <a:off x="2387710" y="2153929"/>
            <a:ext cx="108011" cy="107981"/>
          </a:xfrm>
          <a:prstGeom prst="ellipse">
            <a:avLst/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324" name="椭圆 323"/>
          <p:cNvSpPr/>
          <p:nvPr/>
        </p:nvSpPr>
        <p:spPr bwMode="auto">
          <a:xfrm>
            <a:off x="2736076" y="2153929"/>
            <a:ext cx="108011" cy="107981"/>
          </a:xfrm>
          <a:prstGeom prst="ellipse">
            <a:avLst/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331" name="椭圆 330"/>
          <p:cNvSpPr/>
          <p:nvPr/>
        </p:nvSpPr>
        <p:spPr bwMode="auto">
          <a:xfrm>
            <a:off x="3087469" y="2153929"/>
            <a:ext cx="108011" cy="107981"/>
          </a:xfrm>
          <a:prstGeom prst="ellipse">
            <a:avLst/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338" name="椭圆 337"/>
          <p:cNvSpPr/>
          <p:nvPr/>
        </p:nvSpPr>
        <p:spPr bwMode="auto">
          <a:xfrm>
            <a:off x="3435835" y="2153929"/>
            <a:ext cx="108011" cy="107981"/>
          </a:xfrm>
          <a:prstGeom prst="ellipse">
            <a:avLst/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345" name="椭圆 344"/>
          <p:cNvSpPr/>
          <p:nvPr/>
        </p:nvSpPr>
        <p:spPr bwMode="auto">
          <a:xfrm>
            <a:off x="3789801" y="2153929"/>
            <a:ext cx="108011" cy="107981"/>
          </a:xfrm>
          <a:prstGeom prst="ellipse">
            <a:avLst/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352" name="椭圆 351"/>
          <p:cNvSpPr/>
          <p:nvPr/>
        </p:nvSpPr>
        <p:spPr bwMode="auto">
          <a:xfrm>
            <a:off x="4138168" y="2153929"/>
            <a:ext cx="108011" cy="107981"/>
          </a:xfrm>
          <a:prstGeom prst="ellipse">
            <a:avLst/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76" name="椭圆 75"/>
          <p:cNvSpPr/>
          <p:nvPr/>
        </p:nvSpPr>
        <p:spPr bwMode="auto">
          <a:xfrm>
            <a:off x="4486535" y="2153929"/>
            <a:ext cx="108011" cy="107981"/>
          </a:xfrm>
          <a:prstGeom prst="ellipse">
            <a:avLst/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92D050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385387" y="2502197"/>
            <a:ext cx="2206837" cy="812295"/>
            <a:chOff x="3180515" y="3336262"/>
            <a:chExt cx="2942449" cy="1083060"/>
          </a:xfrm>
        </p:grpSpPr>
        <p:sp>
          <p:nvSpPr>
            <p:cNvPr id="318" name="椭圆 317"/>
            <p:cNvSpPr/>
            <p:nvPr/>
          </p:nvSpPr>
          <p:spPr bwMode="auto">
            <a:xfrm>
              <a:off x="3180515" y="3336262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19" name="椭圆 318"/>
            <p:cNvSpPr/>
            <p:nvPr/>
          </p:nvSpPr>
          <p:spPr bwMode="auto">
            <a:xfrm>
              <a:off x="3180515" y="3811180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20" name="椭圆 319"/>
            <p:cNvSpPr/>
            <p:nvPr/>
          </p:nvSpPr>
          <p:spPr bwMode="auto">
            <a:xfrm>
              <a:off x="3180515" y="4275348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25" name="椭圆 324"/>
            <p:cNvSpPr/>
            <p:nvPr/>
          </p:nvSpPr>
          <p:spPr bwMode="auto">
            <a:xfrm>
              <a:off x="3645004" y="3336262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26" name="椭圆 325"/>
            <p:cNvSpPr/>
            <p:nvPr/>
          </p:nvSpPr>
          <p:spPr bwMode="auto">
            <a:xfrm>
              <a:off x="3645004" y="3811180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27" name="椭圆 326"/>
            <p:cNvSpPr/>
            <p:nvPr/>
          </p:nvSpPr>
          <p:spPr bwMode="auto">
            <a:xfrm>
              <a:off x="3645004" y="4275348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32" name="椭圆 331"/>
            <p:cNvSpPr/>
            <p:nvPr/>
          </p:nvSpPr>
          <p:spPr bwMode="auto">
            <a:xfrm>
              <a:off x="4113526" y="3336262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33" name="椭圆 332"/>
            <p:cNvSpPr/>
            <p:nvPr/>
          </p:nvSpPr>
          <p:spPr bwMode="auto">
            <a:xfrm>
              <a:off x="4113526" y="3811180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34" name="椭圆 333"/>
            <p:cNvSpPr/>
            <p:nvPr/>
          </p:nvSpPr>
          <p:spPr bwMode="auto">
            <a:xfrm>
              <a:off x="4113526" y="4275348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39" name="椭圆 338"/>
            <p:cNvSpPr/>
            <p:nvPr/>
          </p:nvSpPr>
          <p:spPr bwMode="auto">
            <a:xfrm>
              <a:off x="4578015" y="3336262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40" name="椭圆 339"/>
            <p:cNvSpPr/>
            <p:nvPr/>
          </p:nvSpPr>
          <p:spPr bwMode="auto">
            <a:xfrm>
              <a:off x="4578015" y="3811180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41" name="椭圆 340"/>
            <p:cNvSpPr/>
            <p:nvPr/>
          </p:nvSpPr>
          <p:spPr bwMode="auto">
            <a:xfrm>
              <a:off x="4578015" y="4275348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46" name="椭圆 345"/>
            <p:cNvSpPr/>
            <p:nvPr/>
          </p:nvSpPr>
          <p:spPr bwMode="auto">
            <a:xfrm>
              <a:off x="5049971" y="3336262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47" name="椭圆 346"/>
            <p:cNvSpPr/>
            <p:nvPr/>
          </p:nvSpPr>
          <p:spPr bwMode="auto">
            <a:xfrm>
              <a:off x="5049971" y="3811180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48" name="椭圆 347"/>
            <p:cNvSpPr/>
            <p:nvPr/>
          </p:nvSpPr>
          <p:spPr bwMode="auto">
            <a:xfrm>
              <a:off x="5049971" y="4275348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53" name="椭圆 352"/>
            <p:cNvSpPr/>
            <p:nvPr/>
          </p:nvSpPr>
          <p:spPr bwMode="auto">
            <a:xfrm>
              <a:off x="5514460" y="3336262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54" name="椭圆 353"/>
            <p:cNvSpPr/>
            <p:nvPr/>
          </p:nvSpPr>
          <p:spPr bwMode="auto">
            <a:xfrm>
              <a:off x="5514460" y="3811180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355" name="椭圆 354"/>
            <p:cNvSpPr/>
            <p:nvPr/>
          </p:nvSpPr>
          <p:spPr bwMode="auto">
            <a:xfrm>
              <a:off x="5514460" y="4275348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77" name="椭圆 76"/>
            <p:cNvSpPr/>
            <p:nvPr/>
          </p:nvSpPr>
          <p:spPr bwMode="auto">
            <a:xfrm>
              <a:off x="5978949" y="3336262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78" name="椭圆 77"/>
            <p:cNvSpPr/>
            <p:nvPr/>
          </p:nvSpPr>
          <p:spPr bwMode="auto">
            <a:xfrm>
              <a:off x="5978949" y="3811180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79" name="椭圆 78"/>
            <p:cNvSpPr/>
            <p:nvPr/>
          </p:nvSpPr>
          <p:spPr bwMode="auto">
            <a:xfrm>
              <a:off x="5978949" y="4275348"/>
              <a:ext cx="144015" cy="143974"/>
            </a:xfrm>
            <a:prstGeom prst="ellipse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92D050"/>
                </a:solidFill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900146" y="2473816"/>
            <a:ext cx="1771430" cy="590931"/>
            <a:chOff x="5911852" y="3316757"/>
            <a:chExt cx="2361906" cy="787908"/>
          </a:xfrm>
        </p:grpSpPr>
        <p:sp>
          <p:nvSpPr>
            <p:cNvPr id="82" name="矩形 81"/>
            <p:cNvSpPr/>
            <p:nvPr/>
          </p:nvSpPr>
          <p:spPr>
            <a:xfrm>
              <a:off x="6637599" y="3316757"/>
              <a:ext cx="1636159" cy="78790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20000"/>
                </a:lnSpc>
              </a:pPr>
              <a:r>
                <a:rPr lang="en-US" altLang="zh-CN" sz="2700">
                  <a:latin typeface="微软雅黑" panose="020b0503020204020204" charset="-122"/>
                  <a:ea typeface="微软雅黑" panose="020b0503020204020204" charset="-122"/>
                </a:rPr>
                <a:t>7</a:t>
              </a:r>
              <a:r>
                <a:rPr lang="zh-CN" altLang="en-US" sz="2700">
                  <a:latin typeface="微软雅黑" panose="020b0503020204020204" charset="-122"/>
                  <a:ea typeface="微软雅黑" panose="020b0503020204020204" charset="-122"/>
                </a:rPr>
                <a:t>个</a:t>
              </a:r>
              <a:r>
                <a:rPr lang="en-US" altLang="zh-CN" sz="2700"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  <a:endParaRPr lang="zh-CN" altLang="en-US" sz="27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3" name="箭头: 右 82"/>
            <p:cNvSpPr/>
            <p:nvPr/>
          </p:nvSpPr>
          <p:spPr>
            <a:xfrm>
              <a:off x="5911852" y="3526915"/>
              <a:ext cx="522514" cy="351692"/>
            </a:xfrm>
            <a:prstGeom prst="rightArrow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587288" y="2473816"/>
            <a:ext cx="1682914" cy="590931"/>
            <a:chOff x="8161375" y="3316757"/>
            <a:chExt cx="2243885" cy="787908"/>
          </a:xfrm>
        </p:grpSpPr>
        <p:sp>
          <p:nvSpPr>
            <p:cNvPr id="85" name="矩形 84"/>
            <p:cNvSpPr/>
            <p:nvPr/>
          </p:nvSpPr>
          <p:spPr>
            <a:xfrm>
              <a:off x="8769102" y="3316757"/>
              <a:ext cx="1636158" cy="78790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20000"/>
                </a:lnSpc>
              </a:pPr>
              <a:r>
                <a:rPr lang="en-US" altLang="zh-CN" sz="2700">
                  <a:latin typeface="微软雅黑" panose="020b0503020204020204" charset="-122"/>
                  <a:ea typeface="微软雅黑" panose="020b0503020204020204" charset="-122"/>
                </a:rPr>
                <a:t>7×4</a:t>
              </a:r>
              <a:endParaRPr lang="zh-CN" altLang="en-US" sz="27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6" name="箭头: 右 85"/>
            <p:cNvSpPr/>
            <p:nvPr/>
          </p:nvSpPr>
          <p:spPr>
            <a:xfrm>
              <a:off x="8161375" y="3526915"/>
              <a:ext cx="522514" cy="351692"/>
            </a:xfrm>
            <a:prstGeom prst="rightArrow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87" name="矩形 86"/>
          <p:cNvSpPr/>
          <p:nvPr/>
        </p:nvSpPr>
        <p:spPr>
          <a:xfrm>
            <a:off x="3003481" y="1567307"/>
            <a:ext cx="1227119" cy="4570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20000"/>
              </a:lnSpc>
            </a:pP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行</a:t>
            </a: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7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列</a:t>
            </a:r>
          </a:p>
        </p:txBody>
      </p:sp>
      <p:grpSp>
        <p:nvGrpSpPr>
          <p:cNvPr id="88" name="组合 87"/>
          <p:cNvGrpSpPr/>
          <p:nvPr/>
        </p:nvGrpSpPr>
        <p:grpSpPr>
          <a:xfrm>
            <a:off x="2332433" y="3512870"/>
            <a:ext cx="2367861" cy="674595"/>
            <a:chOff x="3764448" y="5381355"/>
            <a:chExt cx="3157148" cy="899459"/>
          </a:xfrm>
        </p:grpSpPr>
        <p:sp>
          <p:nvSpPr>
            <p:cNvPr id="89" name="矩形 88"/>
            <p:cNvSpPr/>
            <p:nvPr/>
          </p:nvSpPr>
          <p:spPr>
            <a:xfrm>
              <a:off x="4816927" y="5640640"/>
              <a:ext cx="1636159" cy="64017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20000"/>
                </a:lnSpc>
              </a:pPr>
              <a:r>
                <a:rPr lang="zh-CN" altLang="en-US" sz="2100">
                  <a:latin typeface="微软雅黑" panose="020b0503020204020204" charset="-122"/>
                  <a:ea typeface="微软雅黑" panose="020b0503020204020204" charset="-122"/>
                </a:rPr>
                <a:t>共</a:t>
              </a:r>
              <a:r>
                <a:rPr lang="en-US" altLang="zh-CN" sz="2100">
                  <a:latin typeface="微软雅黑" panose="020b0503020204020204" charset="-122"/>
                  <a:ea typeface="微软雅黑" panose="020b0503020204020204" charset="-122"/>
                </a:rPr>
                <a:t>7</a:t>
              </a:r>
              <a:r>
                <a:rPr lang="zh-CN" altLang="en-US" sz="2100">
                  <a:latin typeface="微软雅黑" panose="020b0503020204020204" charset="-122"/>
                  <a:ea typeface="微软雅黑" panose="020b0503020204020204" charset="-122"/>
                </a:rPr>
                <a:t>列</a:t>
              </a:r>
            </a:p>
          </p:txBody>
        </p:sp>
        <p:sp>
          <p:nvSpPr>
            <p:cNvPr id="90" name="左大括号 89"/>
            <p:cNvSpPr/>
            <p:nvPr/>
          </p:nvSpPr>
          <p:spPr>
            <a:xfrm rot="16200000">
              <a:off x="5231733" y="3914070"/>
              <a:ext cx="222578" cy="3157148"/>
            </a:xfrm>
            <a:prstGeom prst="leftBrace">
              <a:avLst>
                <a:gd name="adj1" fmla="val 44942"/>
                <a:gd name="adj2" fmla="val 50000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903282" y="2109975"/>
            <a:ext cx="1649338" cy="1289113"/>
            <a:chOff x="1716492" y="2359452"/>
            <a:chExt cx="2199117" cy="1718817"/>
          </a:xfrm>
        </p:grpSpPr>
        <p:sp>
          <p:nvSpPr>
            <p:cNvPr id="92" name="矩形 91"/>
            <p:cNvSpPr/>
            <p:nvPr/>
          </p:nvSpPr>
          <p:spPr>
            <a:xfrm>
              <a:off x="1716492" y="2919447"/>
              <a:ext cx="2199117" cy="6401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20000"/>
                </a:lnSpc>
              </a:pPr>
              <a:r>
                <a:rPr lang="zh-CN" altLang="en-US" sz="2100">
                  <a:latin typeface="微软雅黑" panose="020b0503020204020204" charset="-122"/>
                  <a:ea typeface="微软雅黑" panose="020b0503020204020204" charset="-122"/>
                </a:rPr>
                <a:t>每列</a:t>
              </a:r>
              <a:r>
                <a:rPr lang="en-US" altLang="zh-CN" sz="2100"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  <a:r>
                <a:rPr lang="zh-CN" altLang="en-US" sz="2100">
                  <a:latin typeface="微软雅黑" panose="020b0503020204020204" charset="-122"/>
                  <a:ea typeface="微软雅黑" panose="020b0503020204020204" charset="-122"/>
                </a:rPr>
                <a:t>个</a:t>
              </a:r>
            </a:p>
          </p:txBody>
        </p:sp>
        <p:sp>
          <p:nvSpPr>
            <p:cNvPr id="93" name="左大括号 92"/>
            <p:cNvSpPr/>
            <p:nvPr/>
          </p:nvSpPr>
          <p:spPr>
            <a:xfrm>
              <a:off x="3262433" y="2359452"/>
              <a:ext cx="356857" cy="1718817"/>
            </a:xfrm>
            <a:prstGeom prst="leftBrace">
              <a:avLst>
                <a:gd name="adj1" fmla="val 44942"/>
                <a:gd name="adj2" fmla="val 50000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dur="2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dur="2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dur="2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dur="2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30" presetID="10" presetClass="entr" presetSubtype="0" dur="2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dur="2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" grpId="0"/>
      <p:bldP spid="324" grpId="0"/>
      <p:bldP spid="331" grpId="0"/>
      <p:bldP spid="338" grpId="0"/>
      <p:bldP spid="345" grpId="0"/>
      <p:bldP spid="352" grpId="0"/>
      <p:bldP spid="76" grpId="0"/>
      <p:bldP spid="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926687" y="216634"/>
            <a:ext cx="1369606" cy="4385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ln w="0"/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知识讲解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415285" y="1344766"/>
            <a:ext cx="6535474" cy="3043808"/>
            <a:chOff x="1887046" y="1793021"/>
            <a:chExt cx="8713965" cy="4058411"/>
          </a:xfrm>
        </p:grpSpPr>
        <p:pic>
          <p:nvPicPr>
            <p:cNvPr id="4" name="图片 133" descr="2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887046" y="1793021"/>
              <a:ext cx="4133915" cy="4044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134" descr="3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449490" y="1807308"/>
              <a:ext cx="4151521" cy="4044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矩形 13"/>
          <p:cNvSpPr/>
          <p:nvPr/>
        </p:nvSpPr>
        <p:spPr>
          <a:xfrm>
            <a:off x="2069731" y="631032"/>
            <a:ext cx="6227696" cy="5124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2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圈一圈，在图上用两种方法表示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3×8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926687" y="216634"/>
            <a:ext cx="1369606" cy="4385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ln w="0"/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知识讲解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265898" y="540015"/>
            <a:ext cx="5462818" cy="2544233"/>
            <a:chOff x="1887046" y="1793021"/>
            <a:chExt cx="8713965" cy="4058411"/>
          </a:xfrm>
        </p:grpSpPr>
        <p:pic>
          <p:nvPicPr>
            <p:cNvPr id="4" name="图片 133" descr="2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887046" y="1793021"/>
              <a:ext cx="4133915" cy="4044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134" descr="3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449490" y="1807308"/>
              <a:ext cx="4151521" cy="4044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矩形 13"/>
          <p:cNvSpPr/>
          <p:nvPr/>
        </p:nvSpPr>
        <p:spPr>
          <a:xfrm>
            <a:off x="2190535" y="3296853"/>
            <a:ext cx="6227696" cy="8448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20000"/>
              </a:lnSpc>
            </a:pP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3×8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可以表示</a:t>
            </a: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个</a:t>
            </a: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相加，也可以表示</a:t>
            </a: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个</a:t>
            </a: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相加，在点子图上圈出</a:t>
            </a: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行</a:t>
            </a: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列或</a:t>
            </a: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行</a:t>
            </a:r>
            <a:r>
              <a:rPr lang="en-US" altLang="zh-CN" sz="210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2100">
                <a:latin typeface="微软雅黑" panose="020b0503020204020204" charset="-122"/>
                <a:ea typeface="微软雅黑" panose="020b0503020204020204" charset="-122"/>
              </a:rPr>
              <a:t>列。</a:t>
            </a:r>
          </a:p>
        </p:txBody>
      </p:sp>
      <p:sp>
        <p:nvSpPr>
          <p:cNvPr id="16" name="矩形: 圆角 15"/>
          <p:cNvSpPr/>
          <p:nvPr/>
        </p:nvSpPr>
        <p:spPr>
          <a:xfrm>
            <a:off x="2441749" y="655215"/>
            <a:ext cx="1763486" cy="7013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矩形: 圆角 16"/>
          <p:cNvSpPr/>
          <p:nvPr/>
        </p:nvSpPr>
        <p:spPr>
          <a:xfrm>
            <a:off x="5314934" y="683988"/>
            <a:ext cx="706541" cy="178790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矩形 15"/>
          <p:cNvSpPr/>
          <p:nvPr/>
        </p:nvSpPr>
        <p:spPr>
          <a:xfrm>
            <a:off x="926686" y="216633"/>
            <a:ext cx="1369607" cy="4385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ln w="0"/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练习巩固</a:t>
            </a:r>
          </a:p>
        </p:txBody>
      </p:sp>
      <p:sp>
        <p:nvSpPr>
          <p:cNvPr id="48" name="矩形 4"/>
          <p:cNvSpPr>
            <a:spLocks noChangeArrowheads="1"/>
          </p:cNvSpPr>
          <p:nvPr/>
        </p:nvSpPr>
        <p:spPr bwMode="auto">
          <a:xfrm>
            <a:off x="1597995" y="655214"/>
            <a:ext cx="5532148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7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sz="27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分别用两种方法在图上表示算式。</a:t>
            </a:r>
          </a:p>
        </p:txBody>
      </p:sp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20126" y="689577"/>
            <a:ext cx="563990" cy="315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659478" y="1351661"/>
            <a:ext cx="7933990" cy="2440179"/>
            <a:chOff x="1796677" y="2290989"/>
            <a:chExt cx="9239250" cy="2841625"/>
          </a:xfrm>
        </p:grpSpPr>
        <p:pic>
          <p:nvPicPr>
            <p:cNvPr id="5" name="图片 14" descr="6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796677" y="2290989"/>
              <a:ext cx="4714875" cy="281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15" descr="7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402015" y="2317977"/>
              <a:ext cx="4633912" cy="281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2952153" y="3281840"/>
            <a:ext cx="561292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14</a:t>
            </a:r>
            <a:endParaRPr lang="zh-CN" altLang="en-US" sz="24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6849497" y="3313242"/>
            <a:ext cx="561292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27</a:t>
            </a:r>
            <a:endParaRPr lang="zh-CN" altLang="en-US" sz="24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810923" y="1493935"/>
            <a:ext cx="1269086" cy="34247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2794740" y="1510466"/>
            <a:ext cx="386029" cy="11498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4765146" y="1534630"/>
            <a:ext cx="1540019" cy="47723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/>
        </p:nvSpPr>
        <p:spPr>
          <a:xfrm>
            <a:off x="6672251" y="1542895"/>
            <a:ext cx="561292" cy="14791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矩形 15"/>
          <p:cNvSpPr/>
          <p:nvPr/>
        </p:nvSpPr>
        <p:spPr>
          <a:xfrm>
            <a:off x="926686" y="216633"/>
            <a:ext cx="1369607" cy="4385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ln w="0"/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练习巩固</a:t>
            </a:r>
          </a:p>
        </p:txBody>
      </p:sp>
      <p:sp>
        <p:nvSpPr>
          <p:cNvPr id="48" name="矩形 4"/>
          <p:cNvSpPr>
            <a:spLocks noChangeArrowheads="1"/>
          </p:cNvSpPr>
          <p:nvPr/>
        </p:nvSpPr>
        <p:spPr bwMode="auto">
          <a:xfrm>
            <a:off x="1597995" y="655214"/>
            <a:ext cx="4483770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7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27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一共有多少个气球？</a:t>
            </a:r>
          </a:p>
        </p:txBody>
      </p:sp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20126" y="689577"/>
            <a:ext cx="563990" cy="315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2944068" y="3121681"/>
            <a:ext cx="3496826" cy="570201"/>
            <a:chOff x="3647552" y="4371033"/>
            <a:chExt cx="4662435" cy="760268"/>
          </a:xfrm>
        </p:grpSpPr>
        <p:sp>
          <p:nvSpPr>
            <p:cNvPr id="2" name="矩形: 圆角 1"/>
            <p:cNvSpPr/>
            <p:nvPr/>
          </p:nvSpPr>
          <p:spPr>
            <a:xfrm>
              <a:off x="3647552" y="4371033"/>
              <a:ext cx="753626" cy="753626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: 圆角 6"/>
            <p:cNvSpPr/>
            <p:nvPr/>
          </p:nvSpPr>
          <p:spPr>
            <a:xfrm>
              <a:off x="4968910" y="4377675"/>
              <a:ext cx="753626" cy="753626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矩形: 圆角 7"/>
            <p:cNvSpPr/>
            <p:nvPr/>
          </p:nvSpPr>
          <p:spPr>
            <a:xfrm>
              <a:off x="6409178" y="4377675"/>
              <a:ext cx="753626" cy="753626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矩形 4"/>
            <p:cNvSpPr>
              <a:spLocks noChangeArrowheads="1"/>
            </p:cNvSpPr>
            <p:nvPr/>
          </p:nvSpPr>
          <p:spPr bwMode="auto">
            <a:xfrm>
              <a:off x="4401177" y="4424680"/>
              <a:ext cx="3908810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1pPr>
              <a:lvl2pPr marL="742950" indent="-285750" algn="l" defTabSz="6858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2pPr>
              <a:lvl3pPr marL="1143000" indent="-228600" algn="l" defTabSz="6858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3pPr>
              <a:lvl4pPr marL="1600200" indent="-228600" algn="l" defTabSz="6858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4pPr>
              <a:lvl5pPr marL="2057400" indent="-228600" algn="l" defTabSz="6858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5pPr>
              <a:lvl6pPr marL="25146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6pPr>
              <a:lvl7pPr marL="29718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7pPr>
              <a:lvl8pPr marL="34290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8pPr>
              <a:lvl9pPr marL="38862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7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×        =     </a:t>
              </a:r>
              <a:r>
                <a:rPr lang="zh-CN" altLang="en-US" sz="27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（个）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93044" y="1510454"/>
            <a:ext cx="6983801" cy="1525835"/>
            <a:chOff x="2525223" y="1821237"/>
            <a:chExt cx="9311734" cy="203444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25223" y="1821237"/>
              <a:ext cx="1534311" cy="2034446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99724" y="1821237"/>
              <a:ext cx="1534311" cy="2034446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23983" y="1821237"/>
              <a:ext cx="1534311" cy="2034446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98484" y="1821237"/>
              <a:ext cx="1534311" cy="2034446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02646" y="1821237"/>
              <a:ext cx="1534311" cy="2034446"/>
            </a:xfrm>
            <a:prstGeom prst="rect">
              <a:avLst/>
            </a:prstGeom>
          </p:spPr>
        </p:pic>
      </p:grpSp>
      <p:sp>
        <p:nvSpPr>
          <p:cNvPr id="18" name="矩形 4"/>
          <p:cNvSpPr>
            <a:spLocks noChangeArrowheads="1"/>
          </p:cNvSpPr>
          <p:nvPr/>
        </p:nvSpPr>
        <p:spPr bwMode="auto">
          <a:xfrm>
            <a:off x="3100298" y="3213065"/>
            <a:ext cx="444320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7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endParaRPr lang="zh-CN" altLang="en-US" sz="27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4"/>
          <p:cNvSpPr>
            <a:spLocks noChangeArrowheads="1"/>
          </p:cNvSpPr>
          <p:nvPr/>
        </p:nvSpPr>
        <p:spPr bwMode="auto">
          <a:xfrm>
            <a:off x="4066198" y="3197170"/>
            <a:ext cx="444320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7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lang="zh-CN" altLang="en-US" sz="27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4"/>
          <p:cNvSpPr>
            <a:spLocks noChangeArrowheads="1"/>
          </p:cNvSpPr>
          <p:nvPr/>
        </p:nvSpPr>
        <p:spPr bwMode="auto">
          <a:xfrm>
            <a:off x="5015287" y="3200115"/>
            <a:ext cx="649211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7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endParaRPr lang="zh-CN" altLang="en-US" sz="27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933920" y="3824412"/>
            <a:ext cx="3496826" cy="570201"/>
            <a:chOff x="3647552" y="4371033"/>
            <a:chExt cx="4662435" cy="760268"/>
          </a:xfrm>
        </p:grpSpPr>
        <p:sp>
          <p:nvSpPr>
            <p:cNvPr id="22" name="矩形: 圆角 21"/>
            <p:cNvSpPr/>
            <p:nvPr/>
          </p:nvSpPr>
          <p:spPr>
            <a:xfrm>
              <a:off x="3647552" y="4371033"/>
              <a:ext cx="753626" cy="753626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矩形: 圆角 22"/>
            <p:cNvSpPr/>
            <p:nvPr/>
          </p:nvSpPr>
          <p:spPr>
            <a:xfrm>
              <a:off x="4968910" y="4377675"/>
              <a:ext cx="753626" cy="753626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6409178" y="4377675"/>
              <a:ext cx="753626" cy="753626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矩形 4"/>
            <p:cNvSpPr>
              <a:spLocks noChangeArrowheads="1"/>
            </p:cNvSpPr>
            <p:nvPr/>
          </p:nvSpPr>
          <p:spPr bwMode="auto">
            <a:xfrm>
              <a:off x="4401177" y="4424680"/>
              <a:ext cx="3908810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1pPr>
              <a:lvl2pPr marL="742950" indent="-285750" algn="l" defTabSz="6858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2pPr>
              <a:lvl3pPr marL="1143000" indent="-228600" algn="l" defTabSz="6858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3pPr>
              <a:lvl4pPr marL="1600200" indent="-228600" algn="l" defTabSz="6858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4pPr>
              <a:lvl5pPr marL="2057400" indent="-228600" algn="l" defTabSz="6858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5pPr>
              <a:lvl6pPr marL="25146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6pPr>
              <a:lvl7pPr marL="29718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7pPr>
              <a:lvl8pPr marL="34290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8pPr>
              <a:lvl9pPr marL="3886200" indent="-228600" algn="l" defTabSz="6858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7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×        =     </a:t>
              </a:r>
              <a:r>
                <a:rPr lang="zh-CN" altLang="en-US" sz="27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（个）</a:t>
              </a:r>
            </a:p>
          </p:txBody>
        </p:sp>
      </p:grpSp>
      <p:sp>
        <p:nvSpPr>
          <p:cNvPr id="26" name="矩形 4"/>
          <p:cNvSpPr>
            <a:spLocks noChangeArrowheads="1"/>
          </p:cNvSpPr>
          <p:nvPr/>
        </p:nvSpPr>
        <p:spPr bwMode="auto">
          <a:xfrm>
            <a:off x="3090150" y="3915796"/>
            <a:ext cx="444320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7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lang="zh-CN" altLang="en-US" sz="27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 4"/>
          <p:cNvSpPr>
            <a:spLocks noChangeArrowheads="1"/>
          </p:cNvSpPr>
          <p:nvPr/>
        </p:nvSpPr>
        <p:spPr bwMode="auto">
          <a:xfrm>
            <a:off x="4056049" y="3899902"/>
            <a:ext cx="444320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7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endParaRPr lang="zh-CN" altLang="en-US" sz="27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矩形 4"/>
          <p:cNvSpPr>
            <a:spLocks noChangeArrowheads="1"/>
          </p:cNvSpPr>
          <p:nvPr/>
        </p:nvSpPr>
        <p:spPr bwMode="auto">
          <a:xfrm>
            <a:off x="5005139" y="3902846"/>
            <a:ext cx="649211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7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endParaRPr lang="zh-CN" altLang="en-US" sz="27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6" grpId="0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矩形 15"/>
          <p:cNvSpPr/>
          <p:nvPr/>
        </p:nvSpPr>
        <p:spPr>
          <a:xfrm>
            <a:off x="926686" y="216633"/>
            <a:ext cx="1369607" cy="4385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ln w="0"/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练习巩固</a:t>
            </a:r>
          </a:p>
        </p:txBody>
      </p:sp>
      <p:sp>
        <p:nvSpPr>
          <p:cNvPr id="48" name="矩形 4"/>
          <p:cNvSpPr>
            <a:spLocks noChangeArrowheads="1"/>
          </p:cNvSpPr>
          <p:nvPr/>
        </p:nvSpPr>
        <p:spPr bwMode="auto">
          <a:xfrm>
            <a:off x="1597995" y="655214"/>
            <a:ext cx="1662259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7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3.</a:t>
            </a:r>
            <a:endParaRPr lang="zh-CN" altLang="en-US" sz="27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20126" y="689577"/>
            <a:ext cx="563990" cy="315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068997" y="1405885"/>
            <a:ext cx="3255439" cy="1661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1784758" y="1005029"/>
            <a:ext cx="4197257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）一共有多少人？</a:t>
            </a: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3152681" y="3567684"/>
            <a:ext cx="415765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矩形 4"/>
          <p:cNvSpPr>
            <a:spLocks noChangeArrowheads="1"/>
          </p:cNvSpPr>
          <p:nvPr/>
        </p:nvSpPr>
        <p:spPr bwMode="auto">
          <a:xfrm>
            <a:off x="3071508" y="3220403"/>
            <a:ext cx="2305456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4+4+4=12</a:t>
            </a:r>
            <a:endParaRPr lang="zh-CN" altLang="en-US" sz="24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84758" y="3277807"/>
            <a:ext cx="5525579" cy="1101330"/>
            <a:chOff x="2379677" y="4370410"/>
            <a:chExt cx="7367438" cy="1468439"/>
          </a:xfrm>
        </p:grpSpPr>
        <p:grpSp>
          <p:nvGrpSpPr>
            <p:cNvPr id="7" name="组合 6"/>
            <p:cNvGrpSpPr/>
            <p:nvPr/>
          </p:nvGrpSpPr>
          <p:grpSpPr>
            <a:xfrm>
              <a:off x="2379677" y="4370410"/>
              <a:ext cx="1900493" cy="1468439"/>
              <a:chOff x="2379677" y="4031357"/>
              <a:chExt cx="1900493" cy="1468439"/>
            </a:xfrm>
          </p:grpSpPr>
          <p:sp>
            <p:nvSpPr>
              <p:cNvPr id="8" name="矩形 4"/>
              <p:cNvSpPr>
                <a:spLocks noChangeArrowheads="1"/>
              </p:cNvSpPr>
              <p:nvPr/>
            </p:nvSpPr>
            <p:spPr bwMode="auto">
              <a:xfrm>
                <a:off x="2379677" y="4031357"/>
                <a:ext cx="1900493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1pPr>
                <a:lvl2pPr marL="742950" indent="-285750" algn="l" defTabSz="6858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2pPr>
                <a:lvl3pPr marL="1143000" indent="-228600" algn="l" defTabSz="6858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3pPr>
                <a:lvl4pPr marL="1600200" indent="-228600" algn="l" defTabSz="6858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4pPr>
                <a:lvl5pPr marL="2057400" indent="-228600" algn="l" defTabSz="6858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5pPr>
                <a:lvl6pPr marL="2514600" indent="-228600" algn="l" defTabSz="6858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6pPr>
                <a:lvl7pPr marL="2971800" indent="-228600" algn="l" defTabSz="6858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7pPr>
                <a:lvl8pPr marL="3429000" indent="-228600" algn="l" defTabSz="6858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8pPr>
                <a:lvl9pPr marL="3886200" indent="-228600" algn="l" defTabSz="6858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加法算式：</a:t>
                </a:r>
                <a:r>
                  <a:rPr lang="zh-CN" altLang="en-US" sz="2400" u="sng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    </a:t>
                </a:r>
                <a:endParaRPr lang="zh-CN" altLang="en-US" sz="24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" name="矩形 4"/>
              <p:cNvSpPr>
                <a:spLocks noChangeArrowheads="1"/>
              </p:cNvSpPr>
              <p:nvPr/>
            </p:nvSpPr>
            <p:spPr bwMode="auto">
              <a:xfrm>
                <a:off x="2379677" y="4884243"/>
                <a:ext cx="1900493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1pPr>
                <a:lvl2pPr marL="742950" indent="-285750" algn="l" defTabSz="6858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2pPr>
                <a:lvl3pPr marL="1143000" indent="-228600" algn="l" defTabSz="6858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3pPr>
                <a:lvl4pPr marL="1600200" indent="-228600" algn="l" defTabSz="6858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4pPr>
                <a:lvl5pPr marL="2057400" indent="-228600" algn="l" defTabSz="6858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5pPr>
                <a:lvl6pPr marL="2514600" indent="-228600" algn="l" defTabSz="6858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6pPr>
                <a:lvl7pPr marL="2971800" indent="-228600" algn="l" defTabSz="6858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7pPr>
                <a:lvl8pPr marL="3429000" indent="-228600" algn="l" defTabSz="6858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8pPr>
                <a:lvl9pPr marL="3886200" indent="-228600" algn="l" defTabSz="6858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乘法算式：</a:t>
                </a:r>
                <a:r>
                  <a:rPr lang="zh-CN" altLang="en-US" sz="2400" u="sng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    </a:t>
                </a:r>
                <a:endParaRPr lang="zh-CN" altLang="en-US" sz="24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cxnSp>
          <p:nvCxnSpPr>
            <p:cNvPr id="22" name="直接连接符 21"/>
            <p:cNvCxnSpPr/>
            <p:nvPr/>
          </p:nvCxnSpPr>
          <p:spPr>
            <a:xfrm flipH="1">
              <a:off x="4203575" y="5622745"/>
              <a:ext cx="554354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矩形 4"/>
          <p:cNvSpPr>
            <a:spLocks noChangeArrowheads="1"/>
          </p:cNvSpPr>
          <p:nvPr/>
        </p:nvSpPr>
        <p:spPr bwMode="auto">
          <a:xfrm>
            <a:off x="3071508" y="3877622"/>
            <a:ext cx="2305456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4×3=12</a:t>
            </a:r>
            <a:endParaRPr lang="zh-CN" altLang="en-US" sz="24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矩形 4"/>
          <p:cNvSpPr>
            <a:spLocks noChangeArrowheads="1"/>
          </p:cNvSpPr>
          <p:nvPr/>
        </p:nvSpPr>
        <p:spPr bwMode="auto">
          <a:xfrm>
            <a:off x="4224236" y="3875115"/>
            <a:ext cx="2305456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或</a:t>
            </a:r>
            <a:r>
              <a:rPr lang="en-US" altLang="zh-CN"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3×4=12</a:t>
            </a:r>
            <a:endParaRPr lang="zh-CN" altLang="en-US" sz="24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矩形 15"/>
          <p:cNvSpPr/>
          <p:nvPr/>
        </p:nvSpPr>
        <p:spPr>
          <a:xfrm>
            <a:off x="926686" y="216633"/>
            <a:ext cx="1369607" cy="4385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ln w="0"/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练习巩固</a:t>
            </a:r>
          </a:p>
        </p:txBody>
      </p:sp>
      <p:sp>
        <p:nvSpPr>
          <p:cNvPr id="48" name="矩形 4"/>
          <p:cNvSpPr>
            <a:spLocks noChangeArrowheads="1"/>
          </p:cNvSpPr>
          <p:nvPr/>
        </p:nvSpPr>
        <p:spPr bwMode="auto">
          <a:xfrm>
            <a:off x="1597995" y="655214"/>
            <a:ext cx="1662259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7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3.</a:t>
            </a:r>
            <a:endParaRPr lang="zh-CN" altLang="en-US" sz="27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20126" y="689577"/>
            <a:ext cx="563990" cy="315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447468" y="1471006"/>
            <a:ext cx="2848143" cy="1484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3071508" y="3220403"/>
            <a:ext cx="3620694" cy="37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7+7+7+7=28</a:t>
            </a:r>
            <a:endParaRPr lang="zh-CN" altLang="en-US" sz="20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84758" y="3277806"/>
            <a:ext cx="5525579" cy="1039775"/>
            <a:chOff x="2379677" y="4370410"/>
            <a:chExt cx="7367438" cy="1386366"/>
          </a:xfrm>
        </p:grpSpPr>
        <p:grpSp>
          <p:nvGrpSpPr>
            <p:cNvPr id="8" name="组合 7"/>
            <p:cNvGrpSpPr/>
            <p:nvPr/>
          </p:nvGrpSpPr>
          <p:grpSpPr>
            <a:xfrm>
              <a:off x="2379677" y="4370410"/>
              <a:ext cx="1900493" cy="1386366"/>
              <a:chOff x="2379677" y="4031357"/>
              <a:chExt cx="1900493" cy="1386366"/>
            </a:xfrm>
          </p:grpSpPr>
          <p:sp>
            <p:nvSpPr>
              <p:cNvPr id="10" name="矩形 4"/>
              <p:cNvSpPr>
                <a:spLocks noChangeArrowheads="1"/>
              </p:cNvSpPr>
              <p:nvPr/>
            </p:nvSpPr>
            <p:spPr bwMode="auto">
              <a:xfrm>
                <a:off x="2379677" y="4031357"/>
                <a:ext cx="1900493" cy="533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1pPr>
                <a:lvl2pPr marL="742950" indent="-285750" algn="l" defTabSz="6858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2pPr>
                <a:lvl3pPr marL="1143000" indent="-228600" algn="l" defTabSz="6858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3pPr>
                <a:lvl4pPr marL="1600200" indent="-228600" algn="l" defTabSz="6858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4pPr>
                <a:lvl5pPr marL="2057400" indent="-228600" algn="l" defTabSz="6858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5pPr>
                <a:lvl6pPr marL="2514600" indent="-228600" algn="l" defTabSz="6858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6pPr>
                <a:lvl7pPr marL="2971800" indent="-228600" algn="l" defTabSz="6858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7pPr>
                <a:lvl8pPr marL="3429000" indent="-228600" algn="l" defTabSz="6858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8pPr>
                <a:lvl9pPr marL="3886200" indent="-228600" algn="l" defTabSz="6858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加法算式：</a:t>
                </a:r>
                <a:r>
                  <a:rPr lang="zh-CN" altLang="en-US" sz="2000" u="sng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    </a:t>
                </a:r>
                <a:endParaRPr lang="zh-CN" altLang="en-US" sz="20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1" name="矩形 4"/>
              <p:cNvSpPr>
                <a:spLocks noChangeArrowheads="1"/>
              </p:cNvSpPr>
              <p:nvPr/>
            </p:nvSpPr>
            <p:spPr bwMode="auto">
              <a:xfrm>
                <a:off x="2379677" y="4884243"/>
                <a:ext cx="1900493" cy="533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1pPr>
                <a:lvl2pPr marL="742950" indent="-285750" algn="l" defTabSz="6858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2pPr>
                <a:lvl3pPr marL="1143000" indent="-228600" algn="l" defTabSz="6858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3pPr>
                <a:lvl4pPr marL="1600200" indent="-228600" algn="l" defTabSz="6858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4pPr>
                <a:lvl5pPr marL="2057400" indent="-228600" algn="l" defTabSz="6858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5pPr>
                <a:lvl6pPr marL="2514600" indent="-228600" algn="l" defTabSz="6858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6pPr>
                <a:lvl7pPr marL="2971800" indent="-228600" algn="l" defTabSz="6858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7pPr>
                <a:lvl8pPr marL="3429000" indent="-228600" algn="l" defTabSz="6858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8pPr>
                <a:lvl9pPr marL="3886200" indent="-228600" algn="l" defTabSz="6858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乘法算式：</a:t>
                </a:r>
                <a:r>
                  <a:rPr lang="zh-CN" altLang="en-US" sz="2000" u="sng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    </a:t>
                </a:r>
                <a:endParaRPr lang="zh-CN" altLang="en-US" sz="20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 flipH="1">
              <a:off x="4203575" y="5622745"/>
              <a:ext cx="554354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矩形 4"/>
          <p:cNvSpPr>
            <a:spLocks noChangeArrowheads="1"/>
          </p:cNvSpPr>
          <p:nvPr/>
        </p:nvSpPr>
        <p:spPr bwMode="auto">
          <a:xfrm>
            <a:off x="3071508" y="3877622"/>
            <a:ext cx="2305456" cy="37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4×7=28</a:t>
            </a:r>
            <a:endParaRPr lang="zh-CN" altLang="en-US" sz="20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4"/>
          <p:cNvSpPr>
            <a:spLocks noChangeArrowheads="1"/>
          </p:cNvSpPr>
          <p:nvPr/>
        </p:nvSpPr>
        <p:spPr bwMode="auto">
          <a:xfrm>
            <a:off x="4224236" y="3875115"/>
            <a:ext cx="2305456" cy="37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或</a:t>
            </a:r>
            <a:r>
              <a:rPr lang="en-US" altLang="zh-CN" sz="20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7×4=28</a:t>
            </a:r>
            <a:endParaRPr lang="zh-CN" altLang="en-US" sz="20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4"/>
          <p:cNvSpPr>
            <a:spLocks noChangeArrowheads="1"/>
          </p:cNvSpPr>
          <p:nvPr/>
        </p:nvSpPr>
        <p:spPr bwMode="auto">
          <a:xfrm>
            <a:off x="1784758" y="1005029"/>
            <a:ext cx="4197257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）一共有多少瓶    ？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43" b="100000" l="5882" r="100000">
                        <a14:foregroundMark x1="41176" y1="80357" x2="67647" y2="91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21606" y="1024787"/>
            <a:ext cx="278842" cy="452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4"/>
          <p:cNvSpPr>
            <a:spLocks noChangeArrowheads="1"/>
          </p:cNvSpPr>
          <p:nvPr/>
        </p:nvSpPr>
        <p:spPr bwMode="auto">
          <a:xfrm>
            <a:off x="5020494" y="3217897"/>
            <a:ext cx="3620694" cy="37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或</a:t>
            </a:r>
            <a:r>
              <a:rPr lang="en-US" altLang="zh-CN" sz="20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4+4+4+4+4+4+4=28</a:t>
            </a:r>
            <a:endParaRPr lang="zh-CN" altLang="en-US" sz="20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矩形 15"/>
          <p:cNvSpPr/>
          <p:nvPr/>
        </p:nvSpPr>
        <p:spPr>
          <a:xfrm>
            <a:off x="926686" y="216633"/>
            <a:ext cx="1369606" cy="4385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ln w="0"/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知识总结</a:t>
            </a:r>
          </a:p>
        </p:txBody>
      </p:sp>
      <p:sp>
        <p:nvSpPr>
          <p:cNvPr id="22" name="TextBox 38"/>
          <p:cNvSpPr txBox="1"/>
          <p:nvPr/>
        </p:nvSpPr>
        <p:spPr>
          <a:xfrm>
            <a:off x="1230408" y="514698"/>
            <a:ext cx="6938414" cy="5493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lnSpc>
                <a:spcPct val="130000"/>
              </a:lnSpc>
              <a:defRPr sz="5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gency FB" pitchFamily="34" charset="0"/>
                <a:ea typeface="微软雅黑" panose="020b0503020204020204" charset="-122"/>
                <a:cs typeface="Calibri" panose="020f0502020204030204" pitchFamily="34" charset="0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2400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</a:rPr>
              <a:t>表示乘法算式的两种方法</a:t>
            </a:r>
            <a:r>
              <a:rPr lang="en-US" altLang="zh-CN" sz="2400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</a:rPr>
              <a:t>: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341008" y="1455918"/>
            <a:ext cx="6827814" cy="1338053"/>
            <a:chOff x="1788010" y="1941223"/>
            <a:chExt cx="9103752" cy="1784071"/>
          </a:xfrm>
        </p:grpSpPr>
        <p:grpSp>
          <p:nvGrpSpPr>
            <p:cNvPr id="2" name="组合 1"/>
            <p:cNvGrpSpPr/>
            <p:nvPr/>
          </p:nvGrpSpPr>
          <p:grpSpPr>
            <a:xfrm>
              <a:off x="1788010" y="1941223"/>
              <a:ext cx="9103752" cy="1784071"/>
              <a:chOff x="1919289" y="4184650"/>
              <a:chExt cx="2771775" cy="646114"/>
            </a:xfrm>
          </p:grpSpPr>
          <p:sp>
            <p:nvSpPr>
              <p:cNvPr id="25" name="AutoShape 565"/>
              <p:cNvSpPr>
                <a:spLocks noChangeArrowheads="1"/>
              </p:cNvSpPr>
              <p:nvPr/>
            </p:nvSpPr>
            <p:spPr bwMode="auto">
              <a:xfrm>
                <a:off x="1919289" y="4510089"/>
                <a:ext cx="2771775" cy="32067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6C6C6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685800" rtl="0" eaLnBrk="0" latinLnBrk="0" hangingPunct="0">
                  <a:spcBef>
                    <a:spcPct val="20000"/>
                  </a:spcBef>
                  <a:buChar char="•"/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1pPr>
                <a:lvl2pPr marL="742950" indent="-285750" algn="l" defTabSz="685800" rtl="0" eaLnBrk="0" latinLnBrk="0" hangingPunct="0">
                  <a:spcBef>
                    <a:spcPct val="20000"/>
                  </a:spcBef>
                  <a:buChar char="–"/>
                  <a:defRPr sz="2400" b="1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2pPr>
                <a:lvl3pPr marL="1143000" indent="-228600" algn="l" defTabSz="685800" rtl="0" eaLnBrk="0" latinLnBrk="0" hangingPunct="0">
                  <a:spcBef>
                    <a:spcPct val="20000"/>
                  </a:spcBef>
                  <a:buChar char="•"/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3pPr>
                <a:lvl4pPr marL="1600200" indent="-228600" algn="l" defTabSz="685800" rtl="0" eaLnBrk="0" latinLnBrk="0" hangingPunct="0">
                  <a:spcBef>
                    <a:spcPct val="20000"/>
                  </a:spcBef>
                  <a:buChar char="–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4pPr>
                <a:lvl5pPr marL="2057400" indent="-228600" algn="l" defTabSz="685800" rtl="0" eaLnBrk="0" latinLnBrk="0" hangingPunct="0">
                  <a:spcBef>
                    <a:spcPct val="20000"/>
                  </a:spcBef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5pPr>
                <a:lvl6pPr marL="2514600" indent="-228600" algn="l" defTabSz="6858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6pPr>
                <a:lvl7pPr marL="2971800" indent="-228600" algn="l" defTabSz="6858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7pPr>
                <a:lvl8pPr marL="3429000" indent="-228600" algn="l" defTabSz="6858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8pPr>
                <a:lvl9pPr marL="3886200" indent="-228600" algn="l" defTabSz="6858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None/>
                  <a:defRPr/>
                </a:pPr>
                <a:endParaRPr lang="zh-CN" altLang="en-US" sz="1400" b="1" ker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44" name="AutoShape 567"/>
              <p:cNvSpPr>
                <a:spLocks noChangeArrowheads="1"/>
              </p:cNvSpPr>
              <p:nvPr/>
            </p:nvSpPr>
            <p:spPr bwMode="auto">
              <a:xfrm>
                <a:off x="2160589" y="4184650"/>
                <a:ext cx="2301875" cy="469900"/>
              </a:xfrm>
              <a:prstGeom prst="roundRect">
                <a:avLst>
                  <a:gd name="adj" fmla="val 50000"/>
                </a:avLst>
              </a:prstGeom>
              <a:solidFill>
                <a:srgbClr val="DCC532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685800" rtl="0" eaLnBrk="0" latinLnBrk="0" hangingPunct="0">
                  <a:spcBef>
                    <a:spcPct val="20000"/>
                  </a:spcBef>
                  <a:buChar char="•"/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1pPr>
                <a:lvl2pPr marL="742950" indent="-285750" algn="l" defTabSz="685800" rtl="0" eaLnBrk="0" latinLnBrk="0" hangingPunct="0">
                  <a:spcBef>
                    <a:spcPct val="20000"/>
                  </a:spcBef>
                  <a:buChar char="–"/>
                  <a:defRPr sz="2400" b="1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2pPr>
                <a:lvl3pPr marL="1143000" indent="-228600" algn="l" defTabSz="685800" rtl="0" eaLnBrk="0" latinLnBrk="0" hangingPunct="0">
                  <a:spcBef>
                    <a:spcPct val="20000"/>
                  </a:spcBef>
                  <a:buChar char="•"/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3pPr>
                <a:lvl4pPr marL="1600200" indent="-228600" algn="l" defTabSz="685800" rtl="0" eaLnBrk="0" latinLnBrk="0" hangingPunct="0">
                  <a:spcBef>
                    <a:spcPct val="20000"/>
                  </a:spcBef>
                  <a:buChar char="–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4pPr>
                <a:lvl5pPr marL="2057400" indent="-228600" algn="l" defTabSz="685800" rtl="0" eaLnBrk="0" latinLnBrk="0" hangingPunct="0">
                  <a:spcBef>
                    <a:spcPct val="20000"/>
                  </a:spcBef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5pPr>
                <a:lvl6pPr marL="2514600" indent="-228600" algn="l" defTabSz="6858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6pPr>
                <a:lvl7pPr marL="2971800" indent="-228600" algn="l" defTabSz="6858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7pPr>
                <a:lvl8pPr marL="3429000" indent="-228600" algn="l" defTabSz="6858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8pPr>
                <a:lvl9pPr marL="3886200" indent="-228600" algn="l" defTabSz="6858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9pPr>
              </a:lstStyle>
              <a:p>
                <a:pPr algn="ctr"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srgbClr val="000000"/>
                  </a:solidFill>
                  <a:latin typeface="HY헤드라인M" pitchFamily="2" charset="-127"/>
                  <a:ea typeface="HY헤드라인M" pitchFamily="2" charset="-127"/>
                </a:endParaRPr>
              </a:p>
            </p:txBody>
          </p:sp>
        </p:grpSp>
        <p:sp>
          <p:nvSpPr>
            <p:cNvPr id="45" name="TextBox 38"/>
            <p:cNvSpPr txBox="1"/>
            <p:nvPr/>
          </p:nvSpPr>
          <p:spPr>
            <a:xfrm>
              <a:off x="2797031" y="2010936"/>
              <a:ext cx="7127423" cy="1243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lnSpc>
                  <a:spcPct val="130000"/>
                </a:lnSpc>
                <a:defRPr sz="54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itchFamily="34" charset="0"/>
                  <a:ea typeface="微软雅黑" panose="020b0503020204020204" charset="-122"/>
                  <a:cs typeface="Calibri" panose="020f0502020204030204" pitchFamily="34" charset="0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sz="2100">
                  <a:solidFill>
                    <a:schemeClr val="tx1"/>
                  </a:solidFill>
                  <a:latin typeface="微软雅黑" panose="020b0503020204020204" charset="-122"/>
                </a:rPr>
                <a:t>同一个方阵（方阵行数和列数不同时）可以列出</a:t>
              </a:r>
              <a:r>
                <a:rPr lang="zh-CN" altLang="en-US" sz="2100">
                  <a:solidFill>
                    <a:srgbClr val="FF0000"/>
                  </a:solidFill>
                  <a:latin typeface="微软雅黑" panose="020b0503020204020204" charset="-122"/>
                </a:rPr>
                <a:t>两道乘法</a:t>
              </a:r>
              <a:r>
                <a:rPr lang="zh-CN" altLang="en-US" sz="2100">
                  <a:solidFill>
                    <a:schemeClr val="tx1"/>
                  </a:solidFill>
                  <a:latin typeface="微软雅黑" panose="020b0503020204020204" charset="-122"/>
                </a:rPr>
                <a:t>算式。</a:t>
              </a:r>
              <a:endParaRPr lang="en-US" altLang="zh-CN" sz="2100">
                <a:solidFill>
                  <a:schemeClr val="tx1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41008" y="2793971"/>
            <a:ext cx="6827814" cy="1338053"/>
            <a:chOff x="1788010" y="3725294"/>
            <a:chExt cx="9103752" cy="1784071"/>
          </a:xfrm>
        </p:grpSpPr>
        <p:grpSp>
          <p:nvGrpSpPr>
            <p:cNvPr id="3" name="组合 2"/>
            <p:cNvGrpSpPr/>
            <p:nvPr/>
          </p:nvGrpSpPr>
          <p:grpSpPr>
            <a:xfrm>
              <a:off x="1788010" y="3725294"/>
              <a:ext cx="9103752" cy="1784071"/>
              <a:chOff x="4727576" y="4184650"/>
              <a:chExt cx="2771775" cy="646114"/>
            </a:xfrm>
          </p:grpSpPr>
          <p:sp>
            <p:nvSpPr>
              <p:cNvPr id="23" name="AutoShape 520"/>
              <p:cNvSpPr>
                <a:spLocks noChangeArrowheads="1"/>
              </p:cNvSpPr>
              <p:nvPr/>
            </p:nvSpPr>
            <p:spPr bwMode="auto">
              <a:xfrm>
                <a:off x="4727576" y="4510089"/>
                <a:ext cx="2771775" cy="32067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6C6C6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685800" rtl="0" eaLnBrk="0" latinLnBrk="0" hangingPunct="0">
                  <a:spcBef>
                    <a:spcPct val="20000"/>
                  </a:spcBef>
                  <a:buChar char="•"/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1pPr>
                <a:lvl2pPr marL="742950" indent="-285750" algn="l" defTabSz="685800" rtl="0" eaLnBrk="0" latinLnBrk="0" hangingPunct="0">
                  <a:spcBef>
                    <a:spcPct val="20000"/>
                  </a:spcBef>
                  <a:buChar char="–"/>
                  <a:defRPr sz="2400" b="1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2pPr>
                <a:lvl3pPr marL="1143000" indent="-228600" algn="l" defTabSz="685800" rtl="0" eaLnBrk="0" latinLnBrk="0" hangingPunct="0">
                  <a:spcBef>
                    <a:spcPct val="20000"/>
                  </a:spcBef>
                  <a:buChar char="•"/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3pPr>
                <a:lvl4pPr marL="1600200" indent="-228600" algn="l" defTabSz="685800" rtl="0" eaLnBrk="0" latinLnBrk="0" hangingPunct="0">
                  <a:spcBef>
                    <a:spcPct val="20000"/>
                  </a:spcBef>
                  <a:buChar char="–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4pPr>
                <a:lvl5pPr marL="2057400" indent="-228600" algn="l" defTabSz="685800" rtl="0" eaLnBrk="0" latinLnBrk="0" hangingPunct="0">
                  <a:spcBef>
                    <a:spcPct val="20000"/>
                  </a:spcBef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5pPr>
                <a:lvl6pPr marL="2514600" indent="-228600" algn="l" defTabSz="6858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6pPr>
                <a:lvl7pPr marL="2971800" indent="-228600" algn="l" defTabSz="6858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7pPr>
                <a:lvl8pPr marL="3429000" indent="-228600" algn="l" defTabSz="6858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8pPr>
                <a:lvl9pPr marL="3886200" indent="-228600" algn="l" defTabSz="6858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None/>
                  <a:defRPr/>
                </a:pPr>
                <a:endParaRPr lang="zh-CN" altLang="en-US" sz="1400" b="1" ker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24" name="AutoShape 522"/>
              <p:cNvSpPr>
                <a:spLocks noChangeArrowheads="1"/>
              </p:cNvSpPr>
              <p:nvPr/>
            </p:nvSpPr>
            <p:spPr bwMode="auto">
              <a:xfrm>
                <a:off x="4968876" y="4184650"/>
                <a:ext cx="2301875" cy="469900"/>
              </a:xfrm>
              <a:prstGeom prst="roundRect">
                <a:avLst>
                  <a:gd name="adj" fmla="val 50000"/>
                </a:avLst>
              </a:prstGeom>
              <a:solidFill>
                <a:srgbClr val="85B938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685800" rtl="0" eaLnBrk="0" latinLnBrk="0" hangingPunct="0">
                  <a:spcBef>
                    <a:spcPct val="20000"/>
                  </a:spcBef>
                  <a:buChar char="•"/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1pPr>
                <a:lvl2pPr marL="742950" indent="-285750" algn="l" defTabSz="685800" rtl="0" eaLnBrk="0" latinLnBrk="0" hangingPunct="0">
                  <a:spcBef>
                    <a:spcPct val="20000"/>
                  </a:spcBef>
                  <a:buChar char="–"/>
                  <a:defRPr sz="2400" b="1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2pPr>
                <a:lvl3pPr marL="1143000" indent="-228600" algn="l" defTabSz="685800" rtl="0" eaLnBrk="0" latinLnBrk="0" hangingPunct="0">
                  <a:spcBef>
                    <a:spcPct val="20000"/>
                  </a:spcBef>
                  <a:buChar char="•"/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3pPr>
                <a:lvl4pPr marL="1600200" indent="-228600" algn="l" defTabSz="685800" rtl="0" eaLnBrk="0" latinLnBrk="0" hangingPunct="0">
                  <a:spcBef>
                    <a:spcPct val="20000"/>
                  </a:spcBef>
                  <a:buChar char="–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4pPr>
                <a:lvl5pPr marL="2057400" indent="-228600" algn="l" defTabSz="685800" rtl="0" eaLnBrk="0" latinLnBrk="0" hangingPunct="0">
                  <a:spcBef>
                    <a:spcPct val="20000"/>
                  </a:spcBef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5pPr>
                <a:lvl6pPr marL="2514600" indent="-228600" algn="l" defTabSz="6858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6pPr>
                <a:lvl7pPr marL="2971800" indent="-228600" algn="l" defTabSz="6858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7pPr>
                <a:lvl8pPr marL="3429000" indent="-228600" algn="l" defTabSz="6858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8pPr>
                <a:lvl9pPr marL="3886200" indent="-228600" algn="l" defTabSz="685800" rtl="0" eaLnBrk="0" fontAlgn="base" latinLnBrk="0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9pPr>
              </a:lstStyle>
              <a:p>
                <a:pPr algn="ctr"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srgbClr val="000000"/>
                  </a:solidFill>
                  <a:latin typeface="HY헤드라인M" pitchFamily="2" charset="-127"/>
                  <a:ea typeface="HY헤드라인M" pitchFamily="2" charset="-127"/>
                </a:endParaRPr>
              </a:p>
            </p:txBody>
          </p:sp>
        </p:grpSp>
        <p:sp>
          <p:nvSpPr>
            <p:cNvPr id="46" name="TextBox 38"/>
            <p:cNvSpPr txBox="1"/>
            <p:nvPr/>
          </p:nvSpPr>
          <p:spPr>
            <a:xfrm>
              <a:off x="2934802" y="3795007"/>
              <a:ext cx="7127423" cy="1243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lnSpc>
                  <a:spcPct val="130000"/>
                </a:lnSpc>
                <a:defRPr sz="54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itchFamily="34" charset="0"/>
                  <a:ea typeface="微软雅黑" panose="020b0503020204020204" charset="-122"/>
                  <a:cs typeface="Calibri" panose="020f0502020204030204" pitchFamily="34" charset="0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sz="2100">
                  <a:solidFill>
                    <a:schemeClr val="tx1"/>
                  </a:solidFill>
                  <a:latin typeface="微软雅黑" panose="020b0503020204020204" charset="-122"/>
                </a:rPr>
                <a:t>一道乘法算式（乘数不相同）可以用</a:t>
              </a:r>
              <a:r>
                <a:rPr lang="zh-CN" altLang="en-US" sz="2100">
                  <a:solidFill>
                    <a:srgbClr val="FF0000"/>
                  </a:solidFill>
                  <a:latin typeface="微软雅黑" panose="020b0503020204020204" charset="-122"/>
                </a:rPr>
                <a:t>两种</a:t>
              </a:r>
              <a:r>
                <a:rPr lang="zh-CN" altLang="en-US" sz="2100">
                  <a:solidFill>
                    <a:schemeClr val="tx1"/>
                  </a:solidFill>
                  <a:latin typeface="微软雅黑" panose="020b0503020204020204" charset="-122"/>
                </a:rPr>
                <a:t>不同的方法来表示，即两种</a:t>
              </a:r>
              <a:r>
                <a:rPr lang="zh-CN" altLang="en-US" sz="2100">
                  <a:solidFill>
                    <a:srgbClr val="FF0000"/>
                  </a:solidFill>
                  <a:latin typeface="微软雅黑" panose="020b0503020204020204" charset="-122"/>
                </a:rPr>
                <a:t>不同形式</a:t>
              </a:r>
              <a:r>
                <a:rPr lang="zh-CN" altLang="en-US" sz="2100">
                  <a:solidFill>
                    <a:schemeClr val="tx1"/>
                  </a:solidFill>
                  <a:latin typeface="微软雅黑" panose="020b0503020204020204" charset="-122"/>
                </a:rPr>
                <a:t>的方阵图。</a:t>
              </a:r>
              <a:endParaRPr lang="en-US" altLang="zh-CN" sz="2100">
                <a:solidFill>
                  <a:schemeClr val="tx1"/>
                </a:solidFill>
                <a:latin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" name="文本框 29"/>
          <p:cNvSpPr txBox="1"/>
          <p:nvPr/>
        </p:nvSpPr>
        <p:spPr>
          <a:xfrm>
            <a:off x="893170" y="262603"/>
            <a:ext cx="1369606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6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课后作业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057" y="1281640"/>
            <a:ext cx="5437932" cy="226068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974799" y="2032530"/>
            <a:ext cx="138532" cy="6233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3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3" name="TextBox 1"/>
          <p:cNvSpPr>
            <a:spLocks noChangeArrowheads="1"/>
          </p:cNvSpPr>
          <p:nvPr/>
        </p:nvSpPr>
        <p:spPr bwMode="auto">
          <a:xfrm>
            <a:off x="467715" y="764815"/>
            <a:ext cx="648811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buFont typeface="Arial"/>
              <a:buNone/>
            </a:pPr>
            <a:r>
              <a:rPr lang="zh-CN" altLang="en-US" sz="2800" b="1">
                <a:solidFill>
                  <a:srgbClr val="000000"/>
                </a:solidFill>
                <a:latin typeface="华文楷体"/>
                <a:ea typeface="华文楷体"/>
                <a:cs typeface="华文楷体"/>
                <a:sym typeface="华文楷体"/>
              </a:rPr>
              <a:t>第</a:t>
            </a:r>
            <a:r>
              <a:rPr lang="en-US" altLang="zh-CN" sz="2800" b="1">
                <a:solidFill>
                  <a:srgbClr val="000000"/>
                </a:solidFill>
                <a:latin typeface="华文楷体"/>
                <a:ea typeface="华文楷体"/>
                <a:cs typeface="华文楷体"/>
                <a:sym typeface="华文楷体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华文楷体"/>
                <a:ea typeface="华文楷体"/>
                <a:cs typeface="华文楷体"/>
                <a:sym typeface="华文楷体"/>
              </a:rPr>
              <a:t>单元   数一数与乘法</a:t>
            </a:r>
            <a:endParaRPr lang="en-US" altLang="zh-CN" sz="2800">
              <a:solidFill>
                <a:srgbClr val="000000"/>
              </a:solidFill>
              <a:latin typeface="华文楷体"/>
              <a:ea typeface="华文楷体"/>
              <a:cs typeface="华文楷体"/>
              <a:sym typeface="华文楷体"/>
            </a:endParaRPr>
          </a:p>
        </p:txBody>
      </p:sp>
      <p:sp>
        <p:nvSpPr>
          <p:cNvPr id="5124" name="直线连接符 21"/>
          <p:cNvSpPr>
            <a:spLocks noChangeShapeType="1"/>
          </p:cNvSpPr>
          <p:nvPr/>
        </p:nvSpPr>
        <p:spPr bwMode="auto">
          <a:xfrm>
            <a:off x="3348038" y="3573010"/>
            <a:ext cx="2771775" cy="0"/>
          </a:xfrm>
          <a:prstGeom prst="line">
            <a:avLst/>
          </a:prstGeom>
          <a:noFill/>
          <a:ln w="38100">
            <a:solidFill>
              <a:srgbClr val="93B3D7"/>
            </a:solidFill>
            <a:prstDash val="dash"/>
            <a:round/>
          </a:ln>
        </p:spPr>
        <p:txBody>
          <a:bodyPr/>
          <a:lstStyle>
            <a:defPPr>
              <a:defRPr lang="zh-CN"/>
            </a:defPPr>
            <a:lvl1pPr marL="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126" name="矩形 4"/>
          <p:cNvSpPr>
            <a:spLocks noChangeArrowheads="1"/>
          </p:cNvSpPr>
          <p:nvPr/>
        </p:nvSpPr>
        <p:spPr bwMode="auto">
          <a:xfrm>
            <a:off x="0" y="2276920"/>
            <a:ext cx="9144000" cy="9233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algn="ctr">
              <a:buFont typeface="Arial"/>
              <a:buNone/>
            </a:pPr>
            <a:r>
              <a:rPr lang="en-US" altLang="zh-CN" sz="54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  <a:sym typeface="黑体" pitchFamily="49" charset="-122"/>
              </a:rPr>
              <a:t>3 </a:t>
            </a:r>
            <a:r>
              <a:rPr lang="zh-CN" altLang="en-US" sz="5400" b="1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sym typeface="黑体" pitchFamily="49" charset="-122"/>
              </a:rPr>
              <a:t>有</a:t>
            </a:r>
            <a:r>
              <a:rPr lang="zh-CN" altLang="en-US" sz="54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  <a:sym typeface="黑体" pitchFamily="49" charset="-122"/>
              </a:rPr>
              <a:t>多少点子</a:t>
            </a:r>
            <a:endParaRPr lang="zh-CN" altLang="en-US" sz="5400">
              <a:solidFill>
                <a:srgbClr val="000000"/>
              </a:solidFill>
              <a:latin typeface="黑体" pitchFamily="49" charset="-122"/>
              <a:ea typeface="黑体" pitchFamily="49" charset="-122"/>
              <a:sym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5877171"/>
            <a:ext cx="9144000" cy="42067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marL="342900" lvl="0" indent="-34290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000" b="1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>
                                      <p:cBhvr>
                                        <p:cTn id="18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09" name="TextBox 6"/>
          <p:cNvSpPr>
            <a:spLocks noChangeArrowheads="1"/>
          </p:cNvSpPr>
          <p:nvPr/>
        </p:nvSpPr>
        <p:spPr bwMode="auto">
          <a:xfrm>
            <a:off x="7429500" y="357188"/>
            <a:ext cx="1214438" cy="3962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buFont typeface="Arial"/>
              <a:buNone/>
            </a:pPr>
            <a:r>
              <a:rPr lang="zh-CN" altLang="en-US" sz="2000" b="1">
                <a:solidFill>
                  <a:srgbClr val="00B0F0"/>
                </a:solidFill>
                <a:latin typeface="华文楷体"/>
                <a:ea typeface="华文楷体"/>
                <a:cs typeface="华文楷体"/>
                <a:sym typeface="华文楷体"/>
              </a:rPr>
              <a:t>课件</a:t>
            </a:r>
            <a:endParaRPr lang="en-US" altLang="zh-CN" sz="2000">
              <a:solidFill>
                <a:srgbClr val="00B0F0"/>
              </a:solidFill>
              <a:latin typeface="Candara" pitchFamily="34" charset="0"/>
              <a:ea typeface="华文楷体"/>
              <a:cs typeface="华文楷体"/>
              <a:sym typeface="Candara" pitchFamily="34" charset="0"/>
            </a:endParaRPr>
          </a:p>
        </p:txBody>
      </p:sp>
      <p:sp>
        <p:nvSpPr>
          <p:cNvPr id="17410" name="同侧圆角矩形 23"/>
          <p:cNvSpPr>
            <a:spLocks noChangeArrowheads="1"/>
          </p:cNvSpPr>
          <p:nvPr/>
        </p:nvSpPr>
        <p:spPr bwMode="auto">
          <a:xfrm>
            <a:off x="452438" y="981075"/>
            <a:ext cx="2001837" cy="515938"/>
          </a:xfrm>
          <a:custGeom>
            <a:gdLst>
              <a:gd name="T0" fmla="*/ 0 w 3151"/>
              <a:gd name="T1" fmla="*/ 0 h 813"/>
              <a:gd name="T2" fmla="*/ 3151 w 3151"/>
              <a:gd name="T3" fmla="*/ 813 h 813"/>
            </a:gdLst>
            <a:rect l="T0" t="T1" r="T2" b="T3"/>
            <a:pathLst>
              <a:path w="3151" h="813">
                <a:moveTo>
                  <a:pt x="135" y="0"/>
                </a:moveTo>
                <a:lnTo>
                  <a:pt x="3015" y="0"/>
                </a:lnTo>
                <a:cubicBezTo>
                  <a:pt x="3090" y="0"/>
                  <a:pt x="3150" y="60"/>
                  <a:pt x="3150" y="135"/>
                </a:cubicBezTo>
                <a:lnTo>
                  <a:pt x="3151" y="813"/>
                </a:lnTo>
                <a:lnTo>
                  <a:pt x="0" y="813"/>
                </a:lnTo>
                <a:lnTo>
                  <a:pt x="0" y="135"/>
                </a:lnTo>
                <a:cubicBezTo>
                  <a:pt x="0" y="60"/>
                  <a:pt x="60" y="0"/>
                  <a:pt x="135" y="0"/>
                </a:cubicBezTo>
                <a:close/>
              </a:path>
            </a:pathLst>
          </a:custGeom>
          <a:gradFill rotWithShape="1">
            <a:gsLst>
              <a:gs pos="0">
                <a:srgbClr val="A6E4FF"/>
              </a:gs>
              <a:gs pos="34999">
                <a:srgbClr val="BFEDFF"/>
              </a:gs>
              <a:gs pos="100000">
                <a:srgbClr val="E6F9FF"/>
              </a:gs>
            </a:gsLst>
            <a:lin ang="5400000" scaled="1"/>
          </a:gradFill>
          <a:ln w="9525">
            <a:noFill/>
            <a:miter lim="800000"/>
          </a:ln>
        </p:spPr>
        <p:txBody>
          <a:bodyPr anchor="ctr"/>
          <a:lstStyle>
            <a:defPPr>
              <a:defRPr lang="zh-CN"/>
            </a:defPPr>
            <a:lvl1pPr marL="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algn="ctr">
              <a:buFont typeface="Arial"/>
              <a:buNone/>
            </a:pPr>
            <a:r>
              <a:rPr lang="zh-CN" altLang="en-US" sz="3000" b="1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  <a:sym typeface="黑体" pitchFamily="49" charset="-122"/>
              </a:rPr>
              <a:t>学习目标</a:t>
            </a:r>
          </a:p>
        </p:txBody>
      </p:sp>
      <p:sp>
        <p:nvSpPr>
          <p:cNvPr id="6149" name="TextBox 7"/>
          <p:cNvSpPr>
            <a:spLocks noChangeArrowheads="1"/>
          </p:cNvSpPr>
          <p:nvPr/>
        </p:nvSpPr>
        <p:spPr bwMode="auto">
          <a:xfrm>
            <a:off x="755650" y="3933825"/>
            <a:ext cx="7561263" cy="1736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buFont typeface="Arial"/>
              <a:buNone/>
            </a:pPr>
            <a:r>
              <a:rPr lang="en-US" altLang="zh-CN" sz="360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  <a:sym typeface="华文新魏" pitchFamily="2" charset="-122"/>
              </a:rPr>
              <a:t>2.</a:t>
            </a:r>
            <a:r>
              <a:rPr lang="zh-CN" altLang="en-US" sz="360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  <a:sym typeface="华文新魏" pitchFamily="2" charset="-122"/>
              </a:rPr>
              <a:t>通过计算点子的数量，进一步体会加法与乘法的联系，初步学习用乘法解决问题。</a:t>
            </a:r>
          </a:p>
        </p:txBody>
      </p:sp>
      <p:sp>
        <p:nvSpPr>
          <p:cNvPr id="6150" name="矩形 1"/>
          <p:cNvSpPr>
            <a:spLocks noChangeArrowheads="1"/>
          </p:cNvSpPr>
          <p:nvPr/>
        </p:nvSpPr>
        <p:spPr bwMode="auto">
          <a:xfrm>
            <a:off x="682625" y="1989138"/>
            <a:ext cx="7632700" cy="17541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buFont typeface="Arial"/>
              <a:buNone/>
            </a:pPr>
            <a:r>
              <a:rPr lang="en-US" altLang="zh-CN" sz="360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  <a:sym typeface="华文新魏" pitchFamily="2" charset="-122"/>
              </a:rPr>
              <a:t>1.</a:t>
            </a:r>
            <a:r>
              <a:rPr lang="zh-CN" altLang="en-US" sz="360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  <a:sym typeface="华文新魏" pitchFamily="2" charset="-122"/>
              </a:rPr>
              <a:t>用两种不同的方法（横着数或竖着数）数排列整齐的点子的个数，并列出乘法算式。</a:t>
            </a:r>
          </a:p>
        </p:txBody>
      </p:sp>
      <p:sp>
        <p:nvSpPr>
          <p:cNvPr id="17414" name="直线连接符 21"/>
          <p:cNvSpPr>
            <a:spLocks noChangeShapeType="1"/>
          </p:cNvSpPr>
          <p:nvPr/>
        </p:nvSpPr>
        <p:spPr bwMode="auto">
          <a:xfrm flipV="1">
            <a:off x="484188" y="1622425"/>
            <a:ext cx="2071687" cy="6350"/>
          </a:xfrm>
          <a:prstGeom prst="line">
            <a:avLst/>
          </a:prstGeom>
          <a:noFill/>
          <a:ln w="38100">
            <a:solidFill>
              <a:srgbClr val="93B3D7"/>
            </a:solidFill>
            <a:prstDash val="dash"/>
            <a:round/>
          </a:ln>
        </p:spPr>
        <p:txBody>
          <a:bodyPr/>
          <a:lstStyle>
            <a:defPPr>
              <a:defRPr lang="zh-CN"/>
            </a:defPPr>
            <a:lvl1pPr marL="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https://d.book118.com/207153010112006053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ns0:objectDefaults xmlns:ns0="http://schemas.openxmlformats.org/drawingml/2006/main"/>
  <a:extLst>
    <ns0:ext xmlns:ns0="http://schemas.openxmlformats.org/drawingml/2006/main" uri="{05A4C25C-085E-4340-85A3-A5531E510DB2}">
      <ns1:themeFamily xmlns:ns1="http://schemas.microsoft.com/office/thememl/2012/main" name="Office Theme" id="{62F939B6-93AF-4DB8-9C6B-D6C7DFDC589F}" vid="{4A3C46E8-61CC-4603-A589-7422A47A8E4A}"/>
    </ns0:ext>
  </a:extLst>
</a:theme>
</file>

<file path=ppt/theme/theme3.xml><?xml version="1.0" encoding="utf-8"?>
<a:theme xmlns:r="http://schemas.openxmlformats.org/officeDocument/2006/relationships" xmlns:a="http://schemas.openxmlformats.org/drawingml/2006/main" name="0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ns0:objectDefaults xmlns:ns0="http://schemas.openxmlformats.org/drawingml/2006/main"/>
  <a:extLst>
    <ns0:ext xmlns:ns0="http://schemas.openxmlformats.org/drawingml/2006/main" uri="{05A4C25C-085E-4340-85A3-A5531E510DB2}">
      <ns1:themeFamily xmlns:ns1="http://schemas.microsoft.com/office/thememl/2012/main" name="Office Theme" id="{62F939B6-93AF-4DB8-9C6B-D6C7DFDC589F}" vid="{4A3C46E8-61CC-4603-A589-7422A47A8E4A}"/>
    </ns0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34">
      <vt:lpstr>Arial</vt:lpstr>
      <vt:lpstr>Calibri</vt:lpstr>
      <vt:lpstr>Calibri Light</vt:lpstr>
      <vt:lpstr>宋体</vt:lpstr>
      <vt:lpstr>微软雅黑</vt:lpstr>
      <vt:lpstr>等线</vt:lpstr>
      <vt:lpstr>Agency FB</vt:lpstr>
      <vt:lpstr>Gulim</vt:lpstr>
      <vt:lpstr>HY헤드라인M</vt:lpstr>
      <vt:lpstr>华文楷体</vt:lpstr>
      <vt:lpstr>黑体</vt:lpstr>
      <vt:lpstr>Candara</vt:lpstr>
      <vt:lpstr>华文新魏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2024-09-27T11:39:18.239</cp:lastPrinted>
  <dcterms:created xsi:type="dcterms:W3CDTF">2024-09-27T03:39:18Z</dcterms:created>
  <dcterms:modified xsi:type="dcterms:W3CDTF">2024-09-27T03:39:21Z</dcterms:modified>
</cp:coreProperties>
</file>