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6BC382-1CFD-4273-90F5-7A7138F220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CE2B53-004E-4FF7-90E5-6E9E975FFD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62CA38-AFCD-45B3-A3F8-83DACEB259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4B0868-0669-4597-A890-BA05660F1B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D52A365-BA43-4408-8062-C8FD156C18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F48F3F0-E342-48CB-9696-6D847B3675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A8AB35-E0BF-4179-9C59-440477C2E1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7E763D-FCFA-4911-90A9-8C76C68617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C3C598-75E5-456B-B699-611938E1A7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BB03B9-E001-42CB-8E8D-9AE3905D96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C20DA8-39CD-43D6-9695-2310401584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7154050003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宝宝安全教育从小培养意识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家庭安全教育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幼儿园安全教育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交通安全教育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网络安全教育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855" r="29855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培养宝宝的安全意识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通过从小进行安全教育，使宝宝逐渐认识到生活中潜在的危险，并学会如何避免和应对这些危险。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降低儿童意外伤害发生率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儿童意外伤害是儿童死亡和残疾的主要原因之一，通过安全教育可以减少意外事故的发生。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促进家庭和社会的安全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儿童是家庭和社会的未来，通过从小培养安全意识，可以推动整个家庭和社会的安全意识的提升。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塑造安全行为习惯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通过安全教育，宝宝可以学会遵守安全规则，养成良好的安全行为习惯，从而降低事故发生的可能性。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提高自我保护能力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安全教育可以帮助宝宝在遇到危险时迅速作出反应，采取适当的自我保护措施，减少伤害。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培养社会责任感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通过安全教育，宝宝可以逐渐认识到自身在社会中的责任和义务，学会关爱他人和尊重生命。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促进身心健康发展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安全教育有助于减轻宝宝在面对潜在危险时的恐惧和焦虑，促进宝宝的身心健康发展。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安全教育的重要性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家庭安全教育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为家具的尖锐边角安装防撞条或防撞角，避免宝宝磕碰受伤。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家具边角防护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电器安全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防止跌落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833" r="13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确保电器插座放置在宝宝触及不到的地方，或使用安全插座保护盖，防止宝宝触电。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在窗户和阳台等高处安装防护栏，避免宝宝攀爬跌落。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家庭环境安全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将药品、清洁剂等危险物品放置在宝宝触及不到的地方，以防误食或误用。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3208" r="320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8000" r="80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5042" r="15042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危险物品存放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选择适合宝宝年龄段的玩具，避免过小零件被吞咽，确保玩具无毒无害。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玩具安全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教育宝宝远离火源和热源，确保热水、热食物等放置在安全位置，防止烫伤。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防火防烫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防止意外伤害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003" b="2600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7588" b="1758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0899" b="208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紧急情况下的自救与互救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火灾逃生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制定家庭火灾逃生计划，教育宝宝识别火警信号和逃生路线，定期进行演练。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急救常识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教授宝宝基本的急救常识，如拨打急救电话、止血包扎等，以便在紧急情况下能够自救或互救。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防溺水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教育宝宝远离水源，学习基本的游泳技能和防溺水知识，提高水上安全意识。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幼儿园安全教育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7375" r="73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建立应急预案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针对可能发生的突发事件，制定相应的应急预案，确保在紧急情况下能够迅速、有效地应对。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建立健全的安全管理制度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制定完善的安全规章制度，明确各项安全工作的责任人和具体要求。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加强安全监管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定期对幼儿园进行安全检查，及时发现和消除安全隐患。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幼儿园安全制度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教育宝宝不玩火，不乱扔火种，了解火灾的危害和如何报警、如何逃生等基本知识。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防火知识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教育宝宝不随意拆卸电器，不用湿手触摸电器开关，了解安全用电的常识。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防触电知识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教育宝宝遵守交通规则，不随意横穿马路；不私自下水游泳；不食用过期或变质食品等。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其他安全知识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防火、防触电等安全知识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自然灾害防范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根据当地自然灾害的特点，教育宝宝了解相应的防范措施，如地震时如何躲避、洪水时如何逃生等。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应对突发事件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教育宝宝在遇到突发事件时保持冷静，听从老师和家长的指挥，迅速采取适当的应对措施。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自救与互救技能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培养宝宝的自救意识和能力，教育他们在遇到危险时如何寻求帮助和进行简单的自救互救。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4667" r="14667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4014" b="14014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应对突发事件和自然灾害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https://d.book118.com/207154050003006040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2024-09-12T04:23:29.211</cp:lastPrinted>
  <dcterms:created xsi:type="dcterms:W3CDTF">2024-09-11T20:23:29Z</dcterms:created>
  <dcterms:modified xsi:type="dcterms:W3CDTF">2024-09-11T20:23:31Z</dcterms:modified>
</cp:coreProperties>
</file>