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6A48C-CE06-4673-8A23-EA58706E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C006D-1E82-4E44-A4CC-710580DC6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F0F5A-8851-4AC7-8883-AB0483FD0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B9569-92CA-415C-A7F8-20484ACA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50A65-D9AE-460D-8938-9E6331F5F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10679-8595-4B96-BA2B-53317DF3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865D7C-32A0-4863-991E-89D21F716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21BA0-0D53-4250-BB86-C7DD23893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8C46A-AAB7-4937-8911-293527514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BAE9A-EC0F-4103-A3CA-EC16EE2AB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DBE5B-1FA2-4694-B9F8-38B52195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55113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火灾事故应急处理技巧培训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火灾应急处理基础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火灾应急处理技巧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特殊场所的火灾应急处理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火灾应急处理注意事项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自然起火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如雷电、火山爆发等自然现象引发的火灾。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人为起火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如操作失误、非法燃烧、恶意纵火等人为因素引发的火灾。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A、B、C、D、E五类火灾，根据燃烧物品的不同进行分类。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火灾的起因与分类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火灾可能导致人员烧伤、窒息、中毒等。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火灾可能导致房屋、设备、物资等财产的损失。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火灾可能导致大气、水体、土壤等环境的污染。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某市居民楼火灾，造成10人死亡，20人受伤。经调查，火灾原因是电线短路。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某森林火灾，过火面积达到数百公顷，造成生态破坏和大量植被烧毁。经调查，火灾原因是雷电引发。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火灾事故的历史案例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火灾应急处理基础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55" r="30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一旦发现火情，应立即拨打火警电话报警，并告知准确的位置和火势情况。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报警要及时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在火灾现场，保持通讯畅通，及时向消防部门反馈火场情况，以便他们做出正确的救援决策。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火灾报警与通讯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5" r="1793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59" r="15759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389" r="223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了解不同类型的灭火器材（如干粉、泡沫、水等）的使用范围和注意事项。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定期对灭火器材进行检查和维护，确保其处于良好状态，随时可用。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熟悉灭火器材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灭火器材的使用与维护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在火场中保持冷静，不惊慌失措，迅速判断最佳逃生路线。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保持镇静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贴近地面，避免烟雾和高温的伤害，用湿布捂住口鼻，减少吸入有害烟雾。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低姿势行进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逃生时关闭门窗，以减缓火势蔓延的速度。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关闭门窗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尽快找到安全出口，按照疏散指示标志逃生。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寻找安全出口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260" r="1926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火场逃生的基本原则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火灾应急处理技巧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初期火灾的扑救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发现火情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第一时间发现火情，迅速确认火源和火势情况。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初期扑救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使用灭火器、灭火器材等工具，对火源进行初步扑救，控制火势蔓延。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报警并通知消防部门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及时报警并通知消防部门，同时通知相关人员组织疏散。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关闭门窗、通风设备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关闭火灾区域内的门窗、通风设备，以减缓火势蔓延速度。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使用灭火器、灭火器材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继续使用灭火器、灭火器材等工具，对火源进行扑救，控制火势。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建立隔离带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在火场周围建立隔离带，防止火势蔓延到其他区域。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中期火灾的控制与隔离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https://d.book118.com/207155113014006051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2024-09-23T23:07:24.953</cp:lastPrinted>
  <dcterms:created xsi:type="dcterms:W3CDTF">2024-09-23T15:07:24Z</dcterms:created>
  <dcterms:modified xsi:type="dcterms:W3CDTF">2024-09-23T15:07:27Z</dcterms:modified>
</cp:coreProperties>
</file>