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17957-D145-4F83-9612-BD697EA8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5B16-C838-49CB-85C0-651A44CA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93B21-7B12-496D-BD74-291B857BF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5B41F-FF0D-4237-92F9-4F62F16C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176A3-DBD2-446F-9D25-D8E0E254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1CECA-0BB4-4A7B-811A-130CEACF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95D2E-25B3-479E-A561-422F07CAA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56E73-F45C-4939-80EC-52B9845B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1B800-7B30-41ED-942A-2F27C5A7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85389-D318-4BA9-87A3-0F1F48B06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D3A81-A860-4A5A-8781-9C56544B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60045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2021库存绩效的评估概述实用资料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库存绩效评估背景与意义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库存绩效评估方法与指标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2021年库存绩效评估实践分析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数据驱动在库存绩效评估中应用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总结回顾与行动建议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库存绩效评估背景与意义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库存积压与浪费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企业常常面临库存积压、过期、损坏等问题，导致资金占用和成本增加。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需求波动与预测困难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市场需求波动大，准确预测需求成为库存管理的一大挑战。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供应链各环节协同不足，导致库存信息传递不畅，影响库存决策。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通过绩效评估，可以量化衡量企业的库存管理水平，为改进提供依据。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衡量库存管理水平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促进目标实现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07" r="174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绩效评估能够帮助企业发现库存管理中存在的问题和瓶颈。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将绩效评估与奖惩制度相结合，可以激励员工积极改进，实现库存管理目标。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绩效评估在库存管理中的作用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通过优化库存管理，降低库存水平，从而提高资金周转率，增强企业竞争力。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提高资金周转率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降低过期、损坏等浪费现象，减少不必要的成本支出。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减少浪费与损耗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改进库存管理，加强与供应链上下游企业的协同合作，实现整体成本降低。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增强供应链协同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提升企业竞争力与降低成本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库存绩效评估方法与指标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基于历史数据的评估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依赖历史销售数据来预测未来需求，忽略了市场变化和其他影响因素。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静态库存周转率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仅考虑库存周转次数，未考虑库存结构、滞销品等问题。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单一的财务指标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过于关注成本、销售额等财务指标，忽略了客户满意度、供应链协同等非财务指标。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传统评估方法及其局限性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利用大数据分析技术，综合考虑多维度的数据和信息，提高预测准确性和决策科学性。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结合市场需求、供应链状况等因素，动态调整库存结构和周转率目标。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动态库存周转率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引入平衡计分卡等综合绩效评估工具，从财务、客户、内部运营、学习与成长等多个维度全面评估库存绩效。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综合绩效评估体系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现代评估方法介绍与比较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23" r="177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956" r="199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关键绩效指标（KPIs）设定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衡量实际库存与系统记录的一致性，反映库存管理精度。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反映企业从购入存货、投入生产到销售出去所需要的天数，体现库存管理效率。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衡量长期无动销或动销极慢的库存占比，反映库存健康状况和资金占用情况。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衡量企业满足客户订单需求的能力，反映供应链协同和客户服务水平。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库存准确率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库存周转天数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呆滞库存占比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订单满足率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2021年库存绩效评估实践分析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实施精益生产和供应链协同，减少原材料和半成品库存，提高生产效率和产品质量。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通过智能化库存管理和精准销售预测，降低库存成本和缺货率，提高客户满意度和销售额。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运用大数据分析和人工智能技术，优化库存布局和调度计划，提高物流效率和降低运输成本。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通过先进的仓储管理系统和智能化配送网络，实现库存高度集中和快速周转，降低运营成本并提高客户满意度。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采用精益生产方式和实时供应链管理，降低原材料和零部件库存，提高生产效率和产品质量。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丰田汽车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运用大数据、人工智能等技术手段，优化库存布局和调度计划，提高物流效率和降低运输成本。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京东物流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成功企业经验借鉴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https://d.book118.com/207160045011006036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2024-09-10T19:53:43.012</cp:lastPrinted>
  <dcterms:created xsi:type="dcterms:W3CDTF">2024-09-10T11:53:43Z</dcterms:created>
  <dcterms:modified xsi:type="dcterms:W3CDTF">2024-09-10T11:53:45Z</dcterms:modified>
</cp:coreProperties>
</file>