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1FABC-14DF-4958-B51E-F9B6D4803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A8727-0AA8-4030-9217-9CB0E277A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D8E38-A1F2-4B5E-BF91-50B99AB4C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A3897-EB5A-461F-ADF9-29845FD3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DF498-F5C2-49E1-882D-01368381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FA1DF-A017-4FC1-977B-998B139C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E2345-B00B-4322-BAA0-7E234A32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12751-9D79-4160-AF3D-0EB5CE4D0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A784D-77FA-4EA9-B5EB-38DB1A84B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1F995-07F9-4F1E-8C0E-E45D3E7FB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6563C-27EE-42EF-85E4-1C46B3308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610361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正常的新生儿护理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新生儿安全防护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新生儿需要频繁地吸吮母乳，以促进乳汁分泌和宝宝的生长发育。建议每天哺乳8-12次，每次哺乳时间为15-20分钟。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如果无法进行母乳喂养，可以选择适合新生儿的配方奶。每次喂奶前，要确保奶瓶和奶嘴经过消毒，且奶的温度适中。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新生儿的胃容量较小，每次喂奶量需要根据宝宝的体重和需求进行调整。一般来说，新生儿每天需要摄入的奶量为每公斤体重100-120毫升。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新生儿需要一个安静、舒适、温暖的睡眠环境。家长应确保宝宝的床铺柔软、舒适，并保持房间的空气新鲜。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新生儿每天需要睡16-20小时，其中大部分时间是在白天。家长应尽量保持宝宝的睡眠规律，并注意观察宝宝是否有睡眠不足或过度的情况。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16" r="3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新生儿皮肤娇嫩，容易受到感染。家长应每天给宝宝洗澡，并保持皮肤干燥和清洁。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更换尿布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家长应经常检查并更换尿布，以保持宝宝皮肤干燥和清洁。在更换尿布时，应洗手并确保环境卫生。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新生儿可能会有“马牙”或“螳螂嘴”，这些都是正常现象。家长应定期用干净的纱布擦拭宝宝的牙龈和舌头，以保持口腔卫生。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91" r="108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新生儿体温调节能力较差，家长应保持室内温度适宜，并根据需要给宝宝添加衣物。在给宝宝更换尿布时，应避免宝宝着凉。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新生儿对热的耐受能力也较差，家长应注意避免过度包裹宝宝，并根据需要给宝宝擦拭汗水，以防中暑。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出生后定期测量体重，观察体重增长情况，判断宝宝的营养状况。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测量宝宝的身长，了解宝宝的生长发育情况。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体重与身长监测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正常体温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新生儿体温调节中枢尚未发育完全，体温容易受外界环境影响，应保持室内温度适宜，定期监测体温。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如发现宝宝体温升高，应先检查是否包裹过紧或环境温度过高，适当调整后如仍持续发热，应及时就医。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观察宝宝大便的次数、颜色和质地，了解宝宝的消化情况。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监测宝宝的小便次数和尿量，评估宝宝的液体摄入量和肾功能。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大小便监测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皮肤与脐带护理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保持宝宝皮肤清洁干燥，避免使用化学成分较多的护肤品。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定期消毒脐带，避免感染，待其自然脱落。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https://d.book118.com/207161036164006035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2024-09-10T14:54:36.136</cp:lastPrinted>
  <dcterms:created xsi:type="dcterms:W3CDTF">2024-09-10T06:54:36Z</dcterms:created>
  <dcterms:modified xsi:type="dcterms:W3CDTF">2024-09-10T06:54:38Z</dcterms:modified>
</cp:coreProperties>
</file>