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31282-5198-4A08-9C79-598C5B390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9F618-AA5C-436D-8C1D-E14E4A3B0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2556F-44D5-4316-AE82-482B3B9A0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07C5D5-FF9C-4EB9-9774-B5B98A05F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A354EA-54BF-479B-AEFB-EAF8DA38E9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01AAFF-F500-44E6-AF22-3138D8CE30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E2550C-74FE-491A-9134-D0ABF08A1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F4C67-0603-44D4-BFC8-3E36E884B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3C12B-A9FD-4C28-BEDB-389391D57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8B7E7B-C9DE-40D5-AB04-58BA24AF2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ED51C-A04A-4A60-AE5E-DD72E139C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161155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虚拟现实技术在公共安全与防灾中的应用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公共安全与防灾需求分析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虚拟现实技术在公共安全领域应用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虚拟现实技术在防灾减灾中应用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案例分析：成功应用案例分享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虚拟现实技术自20世纪50年代萌芽，经过几十年的发展，已经逐渐成熟并应用于多个领域。从最初的军事模拟训练，到后来的游戏娱乐、教育培训、工业设计等，虚拟现实技术的应用范围不断扩大。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通过计算机图形学、仿真技术、多媒体技术、人工智能技术等多种技术的综合应用，生成逼真的三维虚拟环境。用户通过特殊的输入输出设备，如头盔显示器、数据手套等，与虚拟世界进行交互，获得身临其境的感受和体验。</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全方位地获取知识，发挥主观能动性，寻求解答，形成新的概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虚拟现实技术已经广泛应用于军事、娱乐、教育、工业设计、医疗等领域。在公共安全与防灾领域，虚拟现实技术也发挥着越来越重要的作用。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虚拟现实技术在公共安全与防灾领域的应用主要包括灾害场景模拟、应急演练、安全教育培训等方面。通过虚拟现实技术，可以逼真地模拟各种灾害场景，为应急演练提供高度仿真的环境支持；同时，也可以为安全教育培训提供生动直观的教学手段，提高培训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公共安全与防灾需求分析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905" b="89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公共安全现状及挑战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公共安全事件频发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近年来，公共安全事件如火灾、交通事故、恐怖袭击等频繁发生，给人们的生命财产安全带来严重威胁。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应对能力不足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传统的公共安全应对手段如宣传教育、应急演练等存在局限性，难以真实模拟复杂多变的公共安全事件场景。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科技应用需求迫切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随着科技的不断发展，公共安全领域对新技术、新手段的应用需求日益迫切，以提高应对能力和减少损失。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防灾减灾意识提升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加强公众的防灾减灾意识，提高应对自然灾害的能力。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灾害预警与应急响应</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建立健全的灾害预警机制和应急响应体系，减少灾害损失。</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科技支撑体系建设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加强科技在防灾减灾领域的应用，提高灾害防治的科学性和有效性。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防灾减灾需求及目标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利用虚拟现实技术可以真实模拟各种公共安全事件和灾害场景，为应急演练和培训提供逼真的环境。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场景模拟与仿真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交互式体验与学习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决策支持与辅助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通过虚拟现实技术，人们可以身临其境地体验和学习应对公共安全事件和灾害的知识和技能。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虚拟现实技术可以为公共安全与防灾决策提供数据支持和可视化辅助，提高决策的科学性和准确性。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虚拟现实技术在公共安全与防灾中作用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虚拟现实技术在公共安全领域应用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模拟演练与培训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场景模拟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利用虚拟现实技术构建真实的环境和场景，为公共安全人员提供高度仿真的模拟演练环境，提高应对突发事件的能力。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交互式培训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通过虚拟现实技术，受训人员可以在模拟环境中进行交互式操作，学习正确的处置方法和程序，加深对安全知识的理解和记忆。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虚拟现实技术可用于构建复杂的灾害场景，帮助决策者制定更全面、更科学的应急预案，提高预案的针对性和实用性。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通过虚拟现实技术对预案进行模拟演练，可以评估预案的有效性和可行性，发现其中存在的问题和不足，为预案的改进提供依据。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应急预案制定与评估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预案评估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预案制定</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https://d.book118.com/207161155060006030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2024-09-02T00:40:26.459</cp:lastPrinted>
  <dcterms:created xsi:type="dcterms:W3CDTF">2024-09-01T16:40:26Z</dcterms:created>
  <dcterms:modified xsi:type="dcterms:W3CDTF">2024-09-01T16:40:28Z</dcterms:modified>
</cp:coreProperties>
</file>