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5FF741-E1EF-4356-BBAD-26F99A129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58731-08B7-4475-ABFD-E44C131F7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710374-0C9A-4284-81AC-56357EB4E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D2E8C0-2EA9-4878-A60E-28569785F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9A898F-3829-48C2-9E28-B6A4A4D21F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2B5224-3ED0-44B9-AB7E-6C206CB6BB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5B7265-6E16-45FE-A9B6-9BFAAD09D6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AACE0-4BEA-43FE-BE68-8BBDDF2CF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4368E-BDE4-4DA2-96EF-AE657A9B1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52295-FA12-4B9B-ABE8-CE5ACB126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3B2E6-627D-43ED-981E-5E616E685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16213501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固定无线接入</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汇报人：AA</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固定无线接入技术概述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固定无线接入网络架构</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固定无线接入关键技术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固定无线接入系统性能评估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固定无线接入与其他技术融合应用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固定无线接入挑战与发展趋势</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固定无线接入技术概述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固定无线接入（Fixed Wireless Access，FWA）是一种利用无线通信技术为固定地点提供宽带互联网接入服务的技术。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随着无线通信技术的不断演进和市场需求的增长，FWA经历了从模拟到数字、从窄带到宽带的发展历程。目前，基于4G/5G等移动通信技术的FWA已成为一种重要的宽带接入方式。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技术原理：FWA通过无线传输技术（如微波、毫米波等）将信号从基站传输到用户终端，实现宽带互联网接入。其核心技术包括无线传输、信号处理、网络管理等。</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特点</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无需铺设线缆，建设周期短，成本低。</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可灵活部署，适用于各种场景，如城市、农村、偏远地区等。</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可提供高速、稳定的宽带互联网接入服务，满足用户多样化需求。</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可与其他宽带接入技术（如光纤、DSL等）互补，提高网络覆盖率和接入能力。</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家庭宽带接入</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为家庭用户提供高速、稳定的互联网接入服务，满足家庭娱乐、在线教育等需求。</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企业宽带接入</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为企业用户提供灵活、高效的宽带接入解决方案，满足企业办公、视频会议等需求。</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公共场所宽带接入</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为公共场所（如学校、图书馆、医院等）提供宽带接入服务，方便公众使用。</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信息化进程的加速推进，用户对宽带互联网接入的需求不断增长。FWA作为一种快速、灵活的宽带接入方式，具有广阔的市场前景。未来，随着5G等新一代移动通信技术的普及和应用，FWA将在更多领域发挥重要作用。</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应用领域与市场需求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固定无线接入网络架构</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网络拓扑结构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星型拓扑</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以中心节点为核心，其他节点通过无线链路与中心节点相连。具有结构简单、易于管理的优点，但中心节点故障会影响整个网络。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树型拓扑</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在星型拓扑的基础上扩展，形成多级中心节点，各级节点之间通过无线链路相连。适用于覆盖范围较大的场景，但网络复杂性增加。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网状拓扑</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所有节点之间都可以通过无线链路直接通信，具有较高的灵活性和可靠性，但网络管理和维护难度较大。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提供无线覆盖，将用户终端接入核心网，实现用户业务数据的传输和交换。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23340" r="2334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用户终端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核心网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用户使用的设备，如手机、平板电脑等，通过无线链路与基站通信，实现业务数据的收发。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负责用户业务数据的路由和交换，提供与其他网络的接口，实现网络的互联互通。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关键设备功能介绍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7594" r="27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IEEE 802.11系列标准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定义了无线局域网（WLAN）的物理层和媒体访问控制层（MAC层）规范，包括802.11a/b/g/n/ac等。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3GPP系列标准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定义了蜂窝移动通信网络的物理层、数据链路层和网络层规范，包括LTE、5G等。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固定无线接入（FWA）标准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针对固定无线接入场景制定的标准，如IEEE 802.16（WiMAX）、3GPP2 Air Interface Evolution（AIE）等。这些标准定义了FWA网络的物理层、MAC层以及部分网络层协议。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传输协议与标准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固定无线接入关键技术</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正交频分复用（OFDM）</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OFDM是一种多载波调制技术，通过将高速数据流分配到多个正交子载波上进行并行传输，提高频谱效率和抗多径干扰能力。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4858" r="48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单载波频域均衡（SC-FDE）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SC-FDE是一种单载波调制技术，通过在频域进行均衡处理，有效对抗无线信道的多径效应和频率选择性衰落。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离散多音调（DMT）</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DMT是一种多载波调制技术，通过在不同的子信道上采用不同的调制方式和比特分配策略，实现高速数据传输和灵活的频谱利用。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调制解调技术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信道编码与解码技术</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卷积码是一种线性分组码，通过引入一定的冗余度来提高数据传输的可靠性。在固定无线接入中，卷积码常用于前向纠错编码。</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Turbo码</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Turbo码是一种高性能的纠错编码技术，通过采用迭代译码算法和交织器设计，实现接近香农极限的性能表现。</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低密度奇偶校验码（LDPC）</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LDPC是一种基于稀疏矩阵的线性分组码，具有高性能和低复杂度的特点。在固定无线接入中，LDPC常用于高速数据传输和广播应用。</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卷积码</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https://d.book118.com/207162135011006040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2024-09-12T06:16:12.427</cp:lastPrinted>
  <dcterms:created xsi:type="dcterms:W3CDTF">2024-09-11T22:16:12Z</dcterms:created>
  <dcterms:modified xsi:type="dcterms:W3CDTF">2024-09-11T22:16:14Z</dcterms:modified>
</cp:coreProperties>
</file>