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0FB08-5E56-49F6-8889-F09287197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4E206-0D13-46B3-98A5-7BA7FAF30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DEB53-1602-440D-ACD6-F2301A170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BD23E-2E13-45C2-A562-756DFE5D0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FDF1F-5EAB-4E89-87C2-A7F5A5CB6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3D6EC-5785-4706-AD67-B73430E9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6BE5D-A7FF-478B-9449-12475BF5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F1913-59AD-4C32-8B02-2045DD0F2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9B759-4C6A-456A-9B3E-13F5E63A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8204C-26D6-4941-A8CA-15839978E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2C327-9577-4480-9474-79C6C9ABF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651551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穴位埋线疗法治疗偏头痛的疗效评估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临床疗效分析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参考文献与附录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偏头痛是一种常见的神经系统疾病，严重影响患者的生活质量。传统的药物治疗方法存在副作用和疗效不稳定等问题，因此寻求新的治疗方法成为研究热点。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评估穴位埋线疗法治疗偏头痛的疗效，为临床提供新的治疗选择。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062" r="24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偏头痛是一种反复发作的头痛，多呈单侧或双侧搏动性疼痛，常伴有恶心、呕吐、畏光、畏声等症状。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偏头痛的发病原因复杂，涉及遗传、环境、内分泌等多个因素。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偏头痛可根据临床表现分为多种类型，如先兆性偏头痛、无先兆性偏头痛等。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临床表现与分型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根据患者病情和体质，选择合适的穴位进行埋线操作。一般选用不锈钢或生物相容性好的线体，埋入深度以不穿透对侧皮肤为度。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疗法原理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穴位埋线疗法是一种将特制线体埋入穴位内，通过线体对穴位的持续刺激作用来治疗疾病的方法。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适应症与禁忌症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穴位埋线疗法适用于多种疾病的治疗，如慢性疼痛、神经系统疾病等。但对于某些特殊人群，如孕妇、过敏体质者等，应谨慎选择或禁用该疗法。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穴位埋线疗法简介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确诊为偏头痛的患者，年龄、性别、病程等不限，符合国际头痛协会制定的偏头痛诊断标准。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签署知情同意书，自愿参加本研究；能够配合完成治疗及疗效评估；无严重心、肝、肾等器质性疾病及精神类疾病。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研究对象及纳入标准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纳入标准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采用穴位埋线疗法，根据患者病情和体质，选取合适的穴位进行埋线治疗。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患者取合适体位，暴露治疗部位；医生消毒穴位皮肤，将埋线针快速刺入穴位，得气后推入羊肠线，拔出埋线针；用无菌棉签按压针孔，防止出血和感染；治疗结束后，观察患者反应，记录治疗情况。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治疗方法与操作流程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头痛发作频率、头痛程度、持续时间、伴随症状等。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《中药新药临床研究指导原则》中有关偏头痛的疗效评定标准，分为临床痊愈、显效、有效和无效四个等级。其中，临床痊愈指头痛及伴随症状消失；显效指头痛强度减轻二级以上，伴随症状减轻或发作频率、持续时间明显减少；有效指头痛强度减轻一级或发作时间缩短，或头痛及伴随症状减轻；无效指头痛及伴随症状无改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疗效评估指标及标准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临床疗效分析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通过对比不同疗程的穴位埋线疗法，发现随着疗程的增加，总有效率逐渐提高。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穴位埋线疗法组与药物治疗组相比，总有效率显著提高。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穴位埋线疗法对偏头痛的治疗具有显著优势，且长期疗效稳定。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总有效率比较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症状改善情况分析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穴位埋线疗法能显著改善偏头痛患者的头痛程度、发作频率和持续时间。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治疗后，患者的伴随症状（如恶心、呕吐、畏光等）也得到明显缓解。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通过对比治疗前后的症状评分，发现穴位埋线疗法对偏头痛症状的改善具有显著效果。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https://d.book118.com/207165155111006041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2024-09-14T09:41:43.293</cp:lastPrinted>
  <dcterms:created xsi:type="dcterms:W3CDTF">2024-09-14T01:41:43Z</dcterms:created>
  <dcterms:modified xsi:type="dcterms:W3CDTF">2024-09-14T01:41:45Z</dcterms:modified>
</cp:coreProperties>
</file>